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47" r:id="rId1"/>
  </p:sldMasterIdLst>
  <p:notesMasterIdLst>
    <p:notesMasterId r:id="rId31"/>
  </p:notesMasterIdLst>
  <p:sldIdLst>
    <p:sldId id="256" r:id="rId2"/>
    <p:sldId id="274" r:id="rId3"/>
    <p:sldId id="276" r:id="rId4"/>
    <p:sldId id="304" r:id="rId5"/>
    <p:sldId id="275" r:id="rId6"/>
    <p:sldId id="310" r:id="rId7"/>
    <p:sldId id="278" r:id="rId8"/>
    <p:sldId id="279" r:id="rId9"/>
    <p:sldId id="312" r:id="rId10"/>
    <p:sldId id="301" r:id="rId11"/>
    <p:sldId id="295" r:id="rId12"/>
    <p:sldId id="280" r:id="rId13"/>
    <p:sldId id="307" r:id="rId14"/>
    <p:sldId id="311" r:id="rId15"/>
    <p:sldId id="282" r:id="rId16"/>
    <p:sldId id="284" r:id="rId17"/>
    <p:sldId id="281" r:id="rId18"/>
    <p:sldId id="306" r:id="rId19"/>
    <p:sldId id="302" r:id="rId20"/>
    <p:sldId id="305" r:id="rId21"/>
    <p:sldId id="315" r:id="rId22"/>
    <p:sldId id="308" r:id="rId23"/>
    <p:sldId id="296" r:id="rId24"/>
    <p:sldId id="309" r:id="rId25"/>
    <p:sldId id="298" r:id="rId26"/>
    <p:sldId id="287" r:id="rId27"/>
    <p:sldId id="288" r:id="rId28"/>
    <p:sldId id="317" r:id="rId29"/>
    <p:sldId id="290" r:id="rId30"/>
  </p:sldIdLst>
  <p:sldSz cx="9144000" cy="5143500" type="screen16x9"/>
  <p:notesSz cx="6858000" cy="9144000"/>
  <p:embeddedFontLst>
    <p:embeddedFont>
      <p:font typeface="Lato" panose="020B0600000101010101" charset="-127"/>
      <p:regular r:id="rId32"/>
      <p:bold r:id="rId33"/>
      <p:italic r:id="rId34"/>
      <p:boldItalic r:id="rId35"/>
    </p:embeddedFont>
    <p:embeddedFont>
      <p:font typeface="PentaGram’s Salemica" panose="020B0600000101010101" charset="0"/>
      <p:regular r:id="rId36"/>
    </p:embeddedFont>
    <p:embeddedFont>
      <p:font typeface="Cambria Math" panose="02040503050406030204" pitchFamily="18" charset="0"/>
      <p:regular r:id="rId37"/>
    </p:embeddedFont>
    <p:embeddedFont>
      <p:font typeface="맑은 고딕" panose="020B0503020000020004" pitchFamily="50" charset="-127"/>
      <p:regular r:id="rId38"/>
      <p:bold r:id="rId39"/>
    </p:embeddedFont>
    <p:embeddedFont>
      <p:font typeface="Bookman Old Style" panose="02050604050505020204" pitchFamily="18" charset="0"/>
      <p:regular r:id="rId40"/>
      <p:bold r:id="rId41"/>
      <p:italic r:id="rId42"/>
      <p:boldItalic r:id="rId43"/>
    </p:embeddedFont>
    <p:embeddedFont>
      <p:font typeface="Rockwell" panose="02060603020205020403" pitchFamily="18" charset="0"/>
      <p:regular r:id="rId44"/>
      <p:bold r:id="rId45"/>
      <p:italic r:id="rId46"/>
      <p:boldItalic r:id="rId4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시작" id="{A000C952-4649-4ABD-A3F0-DB95CE28F8BC}">
          <p14:sldIdLst>
            <p14:sldId id="256"/>
            <p14:sldId id="274"/>
          </p14:sldIdLst>
        </p14:section>
        <p14:section name="서론" id="{641EBDBF-9583-453A-967D-BF8D35CED106}">
          <p14:sldIdLst>
            <p14:sldId id="276"/>
            <p14:sldId id="304"/>
          </p14:sldIdLst>
        </p14:section>
        <p14:section name="컨셉" id="{E2D258B0-3D2A-456E-AADC-8BB7F60D41C5}">
          <p14:sldIdLst>
            <p14:sldId id="275"/>
            <p14:sldId id="310"/>
            <p14:sldId id="278"/>
            <p14:sldId id="279"/>
            <p14:sldId id="312"/>
          </p14:sldIdLst>
        </p14:section>
        <p14:section name="플레이" id="{737C6CD7-FFC3-47CE-BB3B-218740B18E7A}">
          <p14:sldIdLst>
            <p14:sldId id="301"/>
            <p14:sldId id="295"/>
            <p14:sldId id="280"/>
            <p14:sldId id="307"/>
            <p14:sldId id="311"/>
            <p14:sldId id="282"/>
            <p14:sldId id="284"/>
            <p14:sldId id="281"/>
            <p14:sldId id="306"/>
            <p14:sldId id="302"/>
            <p14:sldId id="305"/>
          </p14:sldIdLst>
        </p14:section>
        <p14:section name="UI" id="{C882AD8E-3A02-4322-8082-D87849FEF9C3}">
          <p14:sldIdLst>
            <p14:sldId id="315"/>
            <p14:sldId id="308"/>
            <p14:sldId id="296"/>
            <p14:sldId id="309"/>
            <p14:sldId id="298"/>
          </p14:sldIdLst>
        </p14:section>
        <p14:section name="구현 계획" id="{ED81DF1C-8BCE-4871-A45A-851B4314F89F}">
          <p14:sldIdLst>
            <p14:sldId id="287"/>
            <p14:sldId id="288"/>
            <p14:sldId id="317"/>
            <p14:sldId id="290"/>
          </p14:sldIdLst>
        </p14:section>
        <p14:section name="쓰레기" id="{8EBF4F1E-71AA-49D9-A183-361D5A7998A5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윤도균" initials="" lastIdx="3" clrIdx="0"/>
  <p:cmAuthor id="1" name="지성인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A37B1EF5-5E4F-465A-A79D-AA43A391F10D}">
  <a:tblStyle styleId="{A37B1EF5-5E4F-465A-A79D-AA43A391F1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5" autoAdjust="0"/>
    <p:restoredTop sz="78795" autoAdjust="0"/>
  </p:normalViewPr>
  <p:slideViewPr>
    <p:cSldViewPr snapToGrid="0">
      <p:cViewPr varScale="1">
        <p:scale>
          <a:sx n="118" d="100"/>
          <a:sy n="118" d="100"/>
        </p:scale>
        <p:origin x="100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윤도균" userId="8a3b07cad855ff48" providerId="LiveId" clId="{245F2D8C-4752-4C4E-8D45-B08A43C049FA}"/>
    <pc:docChg chg="undo custSel addSld delSld modSld modSection">
      <pc:chgData name="윤도균" userId="8a3b07cad855ff48" providerId="LiveId" clId="{245F2D8C-4752-4C4E-8D45-B08A43C049FA}" dt="2017-12-16T13:00:10.682" v="2245" actId="20577"/>
      <pc:docMkLst>
        <pc:docMk/>
      </pc:docMkLst>
      <pc:sldChg chg="modSp">
        <pc:chgData name="윤도균" userId="8a3b07cad855ff48" providerId="LiveId" clId="{245F2D8C-4752-4C4E-8D45-B08A43C049FA}" dt="2017-12-16T08:02:29.203" v="1793" actId="20577"/>
        <pc:sldMkLst>
          <pc:docMk/>
          <pc:sldMk cId="949398031" sldId="274"/>
        </pc:sldMkLst>
        <pc:spChg chg="mod">
          <ac:chgData name="윤도균" userId="8a3b07cad855ff48" providerId="LiveId" clId="{245F2D8C-4752-4C4E-8D45-B08A43C049FA}" dt="2017-12-16T08:02:29.203" v="1793" actId="20577"/>
          <ac:spMkLst>
            <pc:docMk/>
            <pc:sldMk cId="949398031" sldId="274"/>
            <ac:spMk id="3" creationId="{D28623E7-4D13-4A72-9F7B-237281BA7285}"/>
          </ac:spMkLst>
        </pc:spChg>
      </pc:sldChg>
      <pc:sldChg chg="modSp">
        <pc:chgData name="윤도균" userId="8a3b07cad855ff48" providerId="LiveId" clId="{245F2D8C-4752-4C4E-8D45-B08A43C049FA}" dt="2017-12-16T07:09:46.195" v="836" actId="1076"/>
        <pc:sldMkLst>
          <pc:docMk/>
          <pc:sldMk cId="53669154" sldId="275"/>
        </pc:sldMkLst>
        <pc:spChg chg="mod">
          <ac:chgData name="윤도균" userId="8a3b07cad855ff48" providerId="LiveId" clId="{245F2D8C-4752-4C4E-8D45-B08A43C049FA}" dt="2017-12-16T07:09:38.396" v="835" actId="2710"/>
          <ac:spMkLst>
            <pc:docMk/>
            <pc:sldMk cId="53669154" sldId="275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6:46:12.029" v="823" actId="1076"/>
          <ac:spMkLst>
            <pc:docMk/>
            <pc:sldMk cId="53669154" sldId="275"/>
            <ac:spMk id="4" creationId="{AC28CBC6-BDDB-47A9-865C-5C374C247D8B}"/>
          </ac:spMkLst>
        </pc:spChg>
        <pc:spChg chg="mod">
          <ac:chgData name="윤도균" userId="8a3b07cad855ff48" providerId="LiveId" clId="{245F2D8C-4752-4C4E-8D45-B08A43C049FA}" dt="2017-12-16T07:09:46.195" v="836" actId="1076"/>
          <ac:spMkLst>
            <pc:docMk/>
            <pc:sldMk cId="53669154" sldId="275"/>
            <ac:spMk id="9" creationId="{0B06742C-D9AF-43D2-AA90-B806304BED9C}"/>
          </ac:spMkLst>
        </pc:spChg>
        <pc:picChg chg="mod">
          <ac:chgData name="윤도균" userId="8a3b07cad855ff48" providerId="LiveId" clId="{245F2D8C-4752-4C4E-8D45-B08A43C049FA}" dt="2017-12-16T06:46:12.029" v="823" actId="1076"/>
          <ac:picMkLst>
            <pc:docMk/>
            <pc:sldMk cId="53669154" sldId="275"/>
            <ac:picMk id="5" creationId="{9598ECEF-F77B-41D0-B58B-F9106DB62A38}"/>
          </ac:picMkLst>
        </pc:picChg>
        <pc:picChg chg="mod">
          <ac:chgData name="윤도균" userId="8a3b07cad855ff48" providerId="LiveId" clId="{245F2D8C-4752-4C4E-8D45-B08A43C049FA}" dt="2017-12-16T06:46:12.029" v="823" actId="1076"/>
          <ac:picMkLst>
            <pc:docMk/>
            <pc:sldMk cId="53669154" sldId="275"/>
            <ac:picMk id="10" creationId="{B375DC16-52CA-443D-BF6F-17D58D79B4B0}"/>
          </ac:picMkLst>
        </pc:picChg>
      </pc:sldChg>
      <pc:sldChg chg="addSp delSp modSp">
        <pc:chgData name="윤도균" userId="8a3b07cad855ff48" providerId="LiveId" clId="{245F2D8C-4752-4C4E-8D45-B08A43C049FA}" dt="2017-12-16T08:01:17.934" v="1746" actId="20577"/>
        <pc:sldMkLst>
          <pc:docMk/>
          <pc:sldMk cId="2417689643" sldId="276"/>
        </pc:sldMkLst>
        <pc:spChg chg="mod">
          <ac:chgData name="윤도균" userId="8a3b07cad855ff48" providerId="LiveId" clId="{245F2D8C-4752-4C4E-8D45-B08A43C049FA}" dt="2017-12-16T06:45:36.626" v="816" actId="13822"/>
          <ac:spMkLst>
            <pc:docMk/>
            <pc:sldMk cId="2417689643" sldId="276"/>
            <ac:spMk id="3" creationId="{195D45D5-B841-4026-BAA9-EE7FFD708C15}"/>
          </ac:spMkLst>
        </pc:spChg>
        <pc:spChg chg="del">
          <ac:chgData name="윤도균" userId="8a3b07cad855ff48" providerId="LiveId" clId="{245F2D8C-4752-4C4E-8D45-B08A43C049FA}" dt="2017-12-16T08:01:17.463" v="1745" actId="478"/>
          <ac:spMkLst>
            <pc:docMk/>
            <pc:sldMk cId="2417689643" sldId="276"/>
            <ac:spMk id="6" creationId="{1B6AD8D3-9BEC-4587-9EAC-E487A6BDFFBE}"/>
          </ac:spMkLst>
        </pc:spChg>
        <pc:spChg chg="add">
          <ac:chgData name="윤도균" userId="8a3b07cad855ff48" providerId="LiveId" clId="{245F2D8C-4752-4C4E-8D45-B08A43C049FA}" dt="2017-12-16T08:01:17.934" v="1746" actId="20577"/>
          <ac:spMkLst>
            <pc:docMk/>
            <pc:sldMk cId="2417689643" sldId="276"/>
            <ac:spMk id="7" creationId="{17D0BD4B-20E6-4BC5-BD71-CFF5D6311687}"/>
          </ac:spMkLst>
        </pc:spChg>
      </pc:sldChg>
      <pc:sldChg chg="modSp">
        <pc:chgData name="윤도균" userId="8a3b07cad855ff48" providerId="LiveId" clId="{245F2D8C-4752-4C4E-8D45-B08A43C049FA}" dt="2017-12-16T07:20:01.931" v="1267" actId="20577"/>
        <pc:sldMkLst>
          <pc:docMk/>
          <pc:sldMk cId="3827389409" sldId="278"/>
        </pc:sldMkLst>
        <pc:spChg chg="mod">
          <ac:chgData name="윤도균" userId="8a3b07cad855ff48" providerId="LiveId" clId="{245F2D8C-4752-4C4E-8D45-B08A43C049FA}" dt="2017-12-16T07:20:01.931" v="1267" actId="20577"/>
          <ac:spMkLst>
            <pc:docMk/>
            <pc:sldMk cId="3827389409" sldId="278"/>
            <ac:spMk id="3" creationId="{195D45D5-B841-4026-BAA9-EE7FFD708C15}"/>
          </ac:spMkLst>
        </pc:spChg>
      </pc:sldChg>
      <pc:sldChg chg="modSp">
        <pc:chgData name="윤도균" userId="8a3b07cad855ff48" providerId="LiveId" clId="{245F2D8C-4752-4C4E-8D45-B08A43C049FA}" dt="2017-12-16T07:18:23.412" v="1201" actId="20577"/>
        <pc:sldMkLst>
          <pc:docMk/>
          <pc:sldMk cId="1723000474" sldId="279"/>
        </pc:sldMkLst>
        <pc:spChg chg="mod">
          <ac:chgData name="윤도균" userId="8a3b07cad855ff48" providerId="LiveId" clId="{245F2D8C-4752-4C4E-8D45-B08A43C049FA}" dt="2017-12-16T07:12:26.143" v="996" actId="5793"/>
          <ac:spMkLst>
            <pc:docMk/>
            <pc:sldMk cId="1723000474" sldId="279"/>
            <ac:spMk id="2" creationId="{D4D6A917-8C8F-46D7-B6AA-A04E2BF4D149}"/>
          </ac:spMkLst>
        </pc:spChg>
        <pc:spChg chg="mod">
          <ac:chgData name="윤도균" userId="8a3b07cad855ff48" providerId="LiveId" clId="{245F2D8C-4752-4C4E-8D45-B08A43C049FA}" dt="2017-12-16T07:18:23.412" v="1201" actId="20577"/>
          <ac:spMkLst>
            <pc:docMk/>
            <pc:sldMk cId="1723000474" sldId="279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7:13:58.250" v="1100" actId="20577"/>
          <ac:spMkLst>
            <pc:docMk/>
            <pc:sldMk cId="1723000474" sldId="279"/>
            <ac:spMk id="8" creationId="{E022F43A-9F26-418B-BE35-1A9F0EA8F62D}"/>
          </ac:spMkLst>
        </pc:spChg>
        <pc:spChg chg="mod">
          <ac:chgData name="윤도균" userId="8a3b07cad855ff48" providerId="LiveId" clId="{245F2D8C-4752-4C4E-8D45-B08A43C049FA}" dt="2017-12-16T07:17:12.709" v="1147" actId="1076"/>
          <ac:spMkLst>
            <pc:docMk/>
            <pc:sldMk cId="1723000474" sldId="279"/>
            <ac:spMk id="10" creationId="{C514B426-B74A-48FD-BA17-F532D2CD4358}"/>
          </ac:spMkLst>
        </pc:spChg>
        <pc:picChg chg="mod">
          <ac:chgData name="윤도균" userId="8a3b07cad855ff48" providerId="LiveId" clId="{245F2D8C-4752-4C4E-8D45-B08A43C049FA}" dt="2017-12-16T06:34:18.351" v="388" actId="1076"/>
          <ac:picMkLst>
            <pc:docMk/>
            <pc:sldMk cId="1723000474" sldId="279"/>
            <ac:picMk id="7" creationId="{2831692F-F739-4A65-8831-52340B1AD8BB}"/>
          </ac:picMkLst>
        </pc:picChg>
      </pc:sldChg>
      <pc:sldChg chg="modSp">
        <pc:chgData name="윤도균" userId="8a3b07cad855ff48" providerId="LiveId" clId="{245F2D8C-4752-4C4E-8D45-B08A43C049FA}" dt="2017-12-16T13:00:10.682" v="2245" actId="20577"/>
        <pc:sldMkLst>
          <pc:docMk/>
          <pc:sldMk cId="579511730" sldId="280"/>
        </pc:sldMkLst>
        <pc:spChg chg="mod">
          <ac:chgData name="윤도균" userId="8a3b07cad855ff48" providerId="LiveId" clId="{245F2D8C-4752-4C4E-8D45-B08A43C049FA}" dt="2017-12-16T13:00:10.682" v="2245" actId="20577"/>
          <ac:spMkLst>
            <pc:docMk/>
            <pc:sldMk cId="579511730" sldId="280"/>
            <ac:spMk id="2" creationId="{D4D6A917-8C8F-46D7-B6AA-A04E2BF4D149}"/>
          </ac:spMkLst>
        </pc:spChg>
        <pc:spChg chg="mod">
          <ac:chgData name="윤도균" userId="8a3b07cad855ff48" providerId="LiveId" clId="{245F2D8C-4752-4C4E-8D45-B08A43C049FA}" dt="2017-12-16T06:37:51.392" v="415" actId="13822"/>
          <ac:spMkLst>
            <pc:docMk/>
            <pc:sldMk cId="579511730" sldId="280"/>
            <ac:spMk id="3" creationId="{195D45D5-B841-4026-BAA9-EE7FFD708C15}"/>
          </ac:spMkLst>
        </pc:spChg>
      </pc:sldChg>
      <pc:sldChg chg="addSp delSp modSp">
        <pc:chgData name="윤도균" userId="8a3b07cad855ff48" providerId="LiveId" clId="{245F2D8C-4752-4C4E-8D45-B08A43C049FA}" dt="2017-12-16T12:58:06.038" v="2229" actId="20577"/>
        <pc:sldMkLst>
          <pc:docMk/>
          <pc:sldMk cId="464859803" sldId="281"/>
        </pc:sldMkLst>
        <pc:spChg chg="mod">
          <ac:chgData name="윤도균" userId="8a3b07cad855ff48" providerId="LiveId" clId="{245F2D8C-4752-4C4E-8D45-B08A43C049FA}" dt="2017-12-16T12:58:06.038" v="2229" actId="20577"/>
          <ac:spMkLst>
            <pc:docMk/>
            <pc:sldMk cId="464859803" sldId="281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6:39:35.514" v="465" actId="1076"/>
          <ac:spMkLst>
            <pc:docMk/>
            <pc:sldMk cId="464859803" sldId="281"/>
            <ac:spMk id="5" creationId="{1248FF91-5F31-48C0-99C0-9A9643BBF352}"/>
          </ac:spMkLst>
        </pc:spChg>
        <pc:spChg chg="add del mod">
          <ac:chgData name="윤도균" userId="8a3b07cad855ff48" providerId="LiveId" clId="{245F2D8C-4752-4C4E-8D45-B08A43C049FA}" dt="2017-12-16T07:53:11.999" v="1402" actId="478"/>
          <ac:spMkLst>
            <pc:docMk/>
            <pc:sldMk cId="464859803" sldId="281"/>
            <ac:spMk id="6" creationId="{C1F368E9-6725-4811-B5A1-73F5B40F8957}"/>
          </ac:spMkLst>
        </pc:spChg>
        <pc:spChg chg="add mod">
          <ac:chgData name="윤도균" userId="8a3b07cad855ff48" providerId="LiveId" clId="{245F2D8C-4752-4C4E-8D45-B08A43C049FA}" dt="2017-12-16T07:54:15.595" v="1413" actId="27636"/>
          <ac:spMkLst>
            <pc:docMk/>
            <pc:sldMk cId="464859803" sldId="281"/>
            <ac:spMk id="7" creationId="{F3FB8749-5565-4558-BE9F-53C3FF812E86}"/>
          </ac:spMkLst>
        </pc:spChg>
        <pc:picChg chg="mod">
          <ac:chgData name="윤도균" userId="8a3b07cad855ff48" providerId="LiveId" clId="{245F2D8C-4752-4C4E-8D45-B08A43C049FA}" dt="2017-12-16T06:39:32.521" v="464" actId="14100"/>
          <ac:picMkLst>
            <pc:docMk/>
            <pc:sldMk cId="464859803" sldId="281"/>
            <ac:picMk id="4" creationId="{6BA66D49-B760-4883-9A05-1A217B38556E}"/>
          </ac:picMkLst>
        </pc:picChg>
      </pc:sldChg>
      <pc:sldChg chg="modSp">
        <pc:chgData name="윤도균" userId="8a3b07cad855ff48" providerId="LiveId" clId="{245F2D8C-4752-4C4E-8D45-B08A43C049FA}" dt="2017-12-16T08:35:24.091" v="1796" actId="20577"/>
        <pc:sldMkLst>
          <pc:docMk/>
          <pc:sldMk cId="1767125915" sldId="282"/>
        </pc:sldMkLst>
        <pc:spChg chg="mod">
          <ac:chgData name="윤도균" userId="8a3b07cad855ff48" providerId="LiveId" clId="{245F2D8C-4752-4C4E-8D45-B08A43C049FA}" dt="2017-12-16T08:35:24.091" v="1796" actId="20577"/>
          <ac:spMkLst>
            <pc:docMk/>
            <pc:sldMk cId="1767125915" sldId="282"/>
            <ac:spMk id="3" creationId="{195D45D5-B841-4026-BAA9-EE7FFD708C15}"/>
          </ac:spMkLst>
        </pc:spChg>
        <pc:picChg chg="mod">
          <ac:chgData name="윤도균" userId="8a3b07cad855ff48" providerId="LiveId" clId="{245F2D8C-4752-4C4E-8D45-B08A43C049FA}" dt="2017-12-16T07:50:11.061" v="1281" actId="14100"/>
          <ac:picMkLst>
            <pc:docMk/>
            <pc:sldMk cId="1767125915" sldId="282"/>
            <ac:picMk id="9" creationId="{2FFE2CAB-17A2-4A68-B8BF-22060F2DEE4C}"/>
          </ac:picMkLst>
        </pc:picChg>
      </pc:sldChg>
      <pc:sldChg chg="addSp delSp modSp">
        <pc:chgData name="윤도균" userId="8a3b07cad855ff48" providerId="LiveId" clId="{245F2D8C-4752-4C4E-8D45-B08A43C049FA}" dt="2017-12-16T12:58:42.454" v="2235" actId="20577"/>
        <pc:sldMkLst>
          <pc:docMk/>
          <pc:sldMk cId="839892671" sldId="284"/>
        </pc:sldMkLst>
        <pc:spChg chg="mod">
          <ac:chgData name="윤도균" userId="8a3b07cad855ff48" providerId="LiveId" clId="{245F2D8C-4752-4C4E-8D45-B08A43C049FA}" dt="2017-12-16T12:58:42.454" v="2235" actId="20577"/>
          <ac:spMkLst>
            <pc:docMk/>
            <pc:sldMk cId="839892671" sldId="284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7:59:04.901" v="1744" actId="20577"/>
          <ac:spMkLst>
            <pc:docMk/>
            <pc:sldMk cId="839892671" sldId="284"/>
            <ac:spMk id="7" creationId="{4D7ED144-DD23-4BB2-A580-DBD944DF4A49}"/>
          </ac:spMkLst>
        </pc:spChg>
        <pc:picChg chg="add mod">
          <ac:chgData name="윤도균" userId="8a3b07cad855ff48" providerId="LiveId" clId="{245F2D8C-4752-4C4E-8D45-B08A43C049FA}" dt="2017-12-16T07:49:22.250" v="1280" actId="692"/>
          <ac:picMkLst>
            <pc:docMk/>
            <pc:sldMk cId="839892671" sldId="284"/>
            <ac:picMk id="4" creationId="{129AE286-513F-4AB3-8F96-CAF2E256376D}"/>
          </ac:picMkLst>
        </pc:picChg>
        <pc:picChg chg="del">
          <ac:chgData name="윤도균" userId="8a3b07cad855ff48" providerId="LiveId" clId="{245F2D8C-4752-4C4E-8D45-B08A43C049FA}" dt="2017-12-16T07:48:28.907" v="1268" actId="478"/>
          <ac:picMkLst>
            <pc:docMk/>
            <pc:sldMk cId="839892671" sldId="284"/>
            <ac:picMk id="9" creationId="{2B3D664B-6092-48AE-8F2C-C157879B009E}"/>
          </ac:picMkLst>
        </pc:picChg>
      </pc:sldChg>
      <pc:sldChg chg="modSp">
        <pc:chgData name="윤도균" userId="8a3b07cad855ff48" providerId="LiveId" clId="{245F2D8C-4752-4C4E-8D45-B08A43C049FA}" dt="2017-12-16T06:40:43.830" v="469" actId="20577"/>
        <pc:sldMkLst>
          <pc:docMk/>
          <pc:sldMk cId="2334838207" sldId="287"/>
        </pc:sldMkLst>
        <pc:spChg chg="mod">
          <ac:chgData name="윤도균" userId="8a3b07cad855ff48" providerId="LiveId" clId="{245F2D8C-4752-4C4E-8D45-B08A43C049FA}" dt="2017-12-16T06:40:43.830" v="469" actId="20577"/>
          <ac:spMkLst>
            <pc:docMk/>
            <pc:sldMk cId="2334838207" sldId="287"/>
            <ac:spMk id="3" creationId="{195D45D5-B841-4026-BAA9-EE7FFD708C15}"/>
          </ac:spMkLst>
        </pc:spChg>
      </pc:sldChg>
      <pc:sldChg chg="modSp">
        <pc:chgData name="윤도균" userId="8a3b07cad855ff48" providerId="LiveId" clId="{245F2D8C-4752-4C4E-8D45-B08A43C049FA}" dt="2017-12-16T06:40:58.807" v="486" actId="20577"/>
        <pc:sldMkLst>
          <pc:docMk/>
          <pc:sldMk cId="4093935761" sldId="288"/>
        </pc:sldMkLst>
        <pc:graphicFrameChg chg="mod modGraphic">
          <ac:chgData name="윤도균" userId="8a3b07cad855ff48" providerId="LiveId" clId="{245F2D8C-4752-4C4E-8D45-B08A43C049FA}" dt="2017-12-16T06:40:58.807" v="486" actId="20577"/>
          <ac:graphicFrameMkLst>
            <pc:docMk/>
            <pc:sldMk cId="4093935761" sldId="288"/>
            <ac:graphicFrameMk id="9" creationId="{36E0FD6F-6A84-42D3-AF2D-025552793541}"/>
          </ac:graphicFrameMkLst>
        </pc:graphicFrameChg>
      </pc:sldChg>
      <pc:sldChg chg="modSp">
        <pc:chgData name="윤도균" userId="8a3b07cad855ff48" providerId="LiveId" clId="{245F2D8C-4752-4C4E-8D45-B08A43C049FA}" dt="2017-12-16T06:43:04.838" v="640" actId="20577"/>
        <pc:sldMkLst>
          <pc:docMk/>
          <pc:sldMk cId="1375193435" sldId="290"/>
        </pc:sldMkLst>
        <pc:spChg chg="mod">
          <ac:chgData name="윤도균" userId="8a3b07cad855ff48" providerId="LiveId" clId="{245F2D8C-4752-4C4E-8D45-B08A43C049FA}" dt="2017-12-16T06:43:04.838" v="640" actId="20577"/>
          <ac:spMkLst>
            <pc:docMk/>
            <pc:sldMk cId="1375193435" sldId="290"/>
            <ac:spMk id="3" creationId="{195D45D5-B841-4026-BAA9-EE7FFD708C15}"/>
          </ac:spMkLst>
        </pc:spChg>
      </pc:sldChg>
      <pc:sldChg chg="modSp">
        <pc:chgData name="윤도균" userId="8a3b07cad855ff48" providerId="LiveId" clId="{245F2D8C-4752-4C4E-8D45-B08A43C049FA}" dt="2017-12-16T12:53:29.523" v="2079" actId="27636"/>
        <pc:sldMkLst>
          <pc:docMk/>
          <pc:sldMk cId="3871283203" sldId="295"/>
        </pc:sldMkLst>
        <pc:spChg chg="mod">
          <ac:chgData name="윤도균" userId="8a3b07cad855ff48" providerId="LiveId" clId="{245F2D8C-4752-4C4E-8D45-B08A43C049FA}" dt="2017-12-16T12:53:29.523" v="2079" actId="27636"/>
          <ac:spMkLst>
            <pc:docMk/>
            <pc:sldMk cId="3871283203" sldId="295"/>
            <ac:spMk id="3" creationId="{9CEF6955-D4EA-4981-BD9A-151431DC401C}"/>
          </ac:spMkLst>
        </pc:spChg>
      </pc:sldChg>
      <pc:sldChg chg="addSp modSp">
        <pc:chgData name="윤도균" userId="8a3b07cad855ff48" providerId="LiveId" clId="{245F2D8C-4752-4C4E-8D45-B08A43C049FA}" dt="2017-12-16T07:55:11.403" v="1423" actId="20577"/>
        <pc:sldMkLst>
          <pc:docMk/>
          <pc:sldMk cId="179964738" sldId="296"/>
        </pc:sldMkLst>
        <pc:spChg chg="mod">
          <ac:chgData name="윤도균" userId="8a3b07cad855ff48" providerId="LiveId" clId="{245F2D8C-4752-4C4E-8D45-B08A43C049FA}" dt="2017-12-16T07:55:11.403" v="1423" actId="20577"/>
          <ac:spMkLst>
            <pc:docMk/>
            <pc:sldMk cId="179964738" sldId="296"/>
            <ac:spMk id="2" creationId="{C9A1A741-8B27-494C-92A6-3D1FE795FF76}"/>
          </ac:spMkLst>
        </pc:spChg>
        <pc:spChg chg="add mod">
          <ac:chgData name="윤도균" userId="8a3b07cad855ff48" providerId="LiveId" clId="{245F2D8C-4752-4C4E-8D45-B08A43C049FA}" dt="2017-12-16T06:41:42.984" v="491" actId="20577"/>
          <ac:spMkLst>
            <pc:docMk/>
            <pc:sldMk cId="179964738" sldId="296"/>
            <ac:spMk id="4" creationId="{AC0A5326-6DB4-4751-9BC8-F352563A21FA}"/>
          </ac:spMkLst>
        </pc:spChg>
      </pc:sldChg>
      <pc:sldChg chg="addSp modSp">
        <pc:chgData name="윤도균" userId="8a3b07cad855ff48" providerId="LiveId" clId="{245F2D8C-4752-4C4E-8D45-B08A43C049FA}" dt="2017-12-04T07:42:21.883" v="164" actId="20577"/>
        <pc:sldMkLst>
          <pc:docMk/>
          <pc:sldMk cId="1024342401" sldId="297"/>
        </pc:sldMkLst>
        <pc:spChg chg="add mod">
          <ac:chgData name="윤도균" userId="8a3b07cad855ff48" providerId="LiveId" clId="{245F2D8C-4752-4C4E-8D45-B08A43C049FA}" dt="2017-12-04T07:42:21.883" v="164" actId="20577"/>
          <ac:spMkLst>
            <pc:docMk/>
            <pc:sldMk cId="1024342401" sldId="297"/>
            <ac:spMk id="14" creationId="{F5889D3A-B4AA-4831-82F8-316C04C11BAA}"/>
          </ac:spMkLst>
        </pc:spChg>
      </pc:sldChg>
      <pc:sldChg chg="addSp modSp">
        <pc:chgData name="윤도균" userId="8a3b07cad855ff48" providerId="LiveId" clId="{245F2D8C-4752-4C4E-8D45-B08A43C049FA}" dt="2017-12-04T07:42:54.722" v="201" actId="1076"/>
        <pc:sldMkLst>
          <pc:docMk/>
          <pc:sldMk cId="706054940" sldId="298"/>
        </pc:sldMkLst>
        <pc:spChg chg="add mod">
          <ac:chgData name="윤도균" userId="8a3b07cad855ff48" providerId="LiveId" clId="{245F2D8C-4752-4C4E-8D45-B08A43C049FA}" dt="2017-12-04T07:42:54.722" v="201" actId="1076"/>
          <ac:spMkLst>
            <pc:docMk/>
            <pc:sldMk cId="706054940" sldId="298"/>
            <ac:spMk id="4" creationId="{DF357489-9775-4174-A98A-8004A77A455F}"/>
          </ac:spMkLst>
        </pc:spChg>
      </pc:sldChg>
      <pc:sldChg chg="addSp modSp">
        <pc:chgData name="윤도균" userId="8a3b07cad855ff48" providerId="LiveId" clId="{245F2D8C-4752-4C4E-8D45-B08A43C049FA}" dt="2017-12-16T12:51:20.700" v="1958" actId="20577"/>
        <pc:sldMkLst>
          <pc:docMk/>
          <pc:sldMk cId="4107899872" sldId="302"/>
        </pc:sldMkLst>
        <pc:spChg chg="mod">
          <ac:chgData name="윤도균" userId="8a3b07cad855ff48" providerId="LiveId" clId="{245F2D8C-4752-4C4E-8D45-B08A43C049FA}" dt="2017-12-16T12:51:20.700" v="1958" actId="20577"/>
          <ac:spMkLst>
            <pc:docMk/>
            <pc:sldMk cId="4107899872" sldId="302"/>
            <ac:spMk id="3" creationId="{195D45D5-B841-4026-BAA9-EE7FFD708C15}"/>
          </ac:spMkLst>
        </pc:spChg>
        <pc:spChg chg="mod">
          <ac:chgData name="윤도균" userId="8a3b07cad855ff48" providerId="LiveId" clId="{245F2D8C-4752-4C4E-8D45-B08A43C049FA}" dt="2017-12-16T06:39:28.625" v="463" actId="1076"/>
          <ac:spMkLst>
            <pc:docMk/>
            <pc:sldMk cId="4107899872" sldId="302"/>
            <ac:spMk id="6" creationId="{75BA2F94-4BA5-40FB-BCDF-270BB9B3AD20}"/>
          </ac:spMkLst>
        </pc:spChg>
        <pc:spChg chg="add mod ord">
          <ac:chgData name="윤도균" userId="8a3b07cad855ff48" providerId="LiveId" clId="{245F2D8C-4752-4C4E-8D45-B08A43C049FA}" dt="2017-12-16T07:54:26.326" v="1415" actId="27636"/>
          <ac:spMkLst>
            <pc:docMk/>
            <pc:sldMk cId="4107899872" sldId="302"/>
            <ac:spMk id="7" creationId="{C7DABEE7-ABBC-497E-9EF7-FCA3188648F2}"/>
          </ac:spMkLst>
        </pc:spChg>
        <pc:picChg chg="ord">
          <ac:chgData name="윤도균" userId="8a3b07cad855ff48" providerId="LiveId" clId="{245F2D8C-4752-4C4E-8D45-B08A43C049FA}" dt="2017-12-16T07:52:54.751" v="1400" actId="166"/>
          <ac:picMkLst>
            <pc:docMk/>
            <pc:sldMk cId="4107899872" sldId="302"/>
            <ac:picMk id="5" creationId="{0BC11C60-0B05-4070-8C56-9B2FD464E63D}"/>
          </ac:picMkLst>
        </pc:picChg>
      </pc:sldChg>
      <pc:sldChg chg="addSp delSp modSp">
        <pc:chgData name="윤도균" userId="8a3b07cad855ff48" providerId="LiveId" clId="{245F2D8C-4752-4C4E-8D45-B08A43C049FA}" dt="2017-12-16T08:01:20.653" v="1748" actId="20577"/>
        <pc:sldMkLst>
          <pc:docMk/>
          <pc:sldMk cId="1706840359" sldId="304"/>
        </pc:sldMkLst>
        <pc:spChg chg="mod">
          <ac:chgData name="윤도균" userId="8a3b07cad855ff48" providerId="LiveId" clId="{245F2D8C-4752-4C4E-8D45-B08A43C049FA}" dt="2017-12-16T06:45:44.705" v="818" actId="14100"/>
          <ac:spMkLst>
            <pc:docMk/>
            <pc:sldMk cId="1706840359" sldId="304"/>
            <ac:spMk id="3" creationId="{4259924C-45DF-474C-8903-F67E1499848C}"/>
          </ac:spMkLst>
        </pc:spChg>
        <pc:spChg chg="add">
          <ac:chgData name="윤도균" userId="8a3b07cad855ff48" providerId="LiveId" clId="{245F2D8C-4752-4C4E-8D45-B08A43C049FA}" dt="2017-12-16T08:01:20.653" v="1748" actId="20577"/>
          <ac:spMkLst>
            <pc:docMk/>
            <pc:sldMk cId="1706840359" sldId="304"/>
            <ac:spMk id="5" creationId="{A4DEB498-E83A-4B58-B285-A267D1A6209D}"/>
          </ac:spMkLst>
        </pc:spChg>
        <pc:spChg chg="del">
          <ac:chgData name="윤도균" userId="8a3b07cad855ff48" providerId="LiveId" clId="{245F2D8C-4752-4C4E-8D45-B08A43C049FA}" dt="2017-12-16T08:01:20.381" v="1747" actId="478"/>
          <ac:spMkLst>
            <pc:docMk/>
            <pc:sldMk cId="1706840359" sldId="304"/>
            <ac:spMk id="6" creationId="{B698AE0F-A3DE-4195-8460-4D1E1C63F622}"/>
          </ac:spMkLst>
        </pc:spChg>
      </pc:sldChg>
      <pc:sldChg chg="modSp">
        <pc:chgData name="윤도균" userId="8a3b07cad855ff48" providerId="LiveId" clId="{245F2D8C-4752-4C4E-8D45-B08A43C049FA}" dt="2017-12-04T07:44:21.823" v="298" actId="20577"/>
        <pc:sldMkLst>
          <pc:docMk/>
          <pc:sldMk cId="3329900877" sldId="307"/>
        </pc:sldMkLst>
        <pc:graphicFrameChg chg="mod modGraphic">
          <ac:chgData name="윤도균" userId="8a3b07cad855ff48" providerId="LiveId" clId="{245F2D8C-4752-4C4E-8D45-B08A43C049FA}" dt="2017-12-04T07:44:21.823" v="298" actId="20577"/>
          <ac:graphicFrameMkLst>
            <pc:docMk/>
            <pc:sldMk cId="3329900877" sldId="307"/>
            <ac:graphicFrameMk id="5" creationId="{549BAFE2-F190-498D-8257-0650FEEA0AD3}"/>
          </ac:graphicFrameMkLst>
        </pc:graphicFrameChg>
      </pc:sldChg>
      <pc:sldChg chg="modSp">
        <pc:chgData name="윤도균" userId="8a3b07cad855ff48" providerId="LiveId" clId="{245F2D8C-4752-4C4E-8D45-B08A43C049FA}" dt="2017-12-16T07:55:52.546" v="1455" actId="20577"/>
        <pc:sldMkLst>
          <pc:docMk/>
          <pc:sldMk cId="1844922942" sldId="308"/>
        </pc:sldMkLst>
        <pc:spChg chg="mod">
          <ac:chgData name="윤도균" userId="8a3b07cad855ff48" providerId="LiveId" clId="{245F2D8C-4752-4C4E-8D45-B08A43C049FA}" dt="2017-12-16T07:55:23.714" v="1432" actId="20577"/>
          <ac:spMkLst>
            <pc:docMk/>
            <pc:sldMk cId="1844922942" sldId="308"/>
            <ac:spMk id="9" creationId="{916E256D-64ED-4EA4-A75B-2DA919EBB69C}"/>
          </ac:spMkLst>
        </pc:spChg>
        <pc:graphicFrameChg chg="mod modGraphic">
          <ac:chgData name="윤도균" userId="8a3b07cad855ff48" providerId="LiveId" clId="{245F2D8C-4752-4C4E-8D45-B08A43C049FA}" dt="2017-12-16T07:55:52.546" v="1455" actId="20577"/>
          <ac:graphicFrameMkLst>
            <pc:docMk/>
            <pc:sldMk cId="1844922942" sldId="308"/>
            <ac:graphicFrameMk id="252" creationId="{00000000-0000-0000-0000-000000000000}"/>
          </ac:graphicFrameMkLst>
        </pc:graphicFrameChg>
      </pc:sldChg>
      <pc:sldChg chg="modSp">
        <pc:chgData name="윤도균" userId="8a3b07cad855ff48" providerId="LiveId" clId="{245F2D8C-4752-4C4E-8D45-B08A43C049FA}" dt="2017-12-16T07:56:45.035" v="1500" actId="20577"/>
        <pc:sldMkLst>
          <pc:docMk/>
          <pc:sldMk cId="3510828973" sldId="309"/>
        </pc:sldMkLst>
        <pc:graphicFrameChg chg="mod modGraphic">
          <ac:chgData name="윤도균" userId="8a3b07cad855ff48" providerId="LiveId" clId="{245F2D8C-4752-4C4E-8D45-B08A43C049FA}" dt="2017-12-16T07:56:45.035" v="1500" actId="20577"/>
          <ac:graphicFrameMkLst>
            <pc:docMk/>
            <pc:sldMk cId="3510828973" sldId="309"/>
            <ac:graphicFrameMk id="260" creationId="{00000000-0000-0000-0000-000000000000}"/>
          </ac:graphicFrameMkLst>
        </pc:graphicFrameChg>
      </pc:sldChg>
      <pc:sldChg chg="modSp">
        <pc:chgData name="윤도균" userId="8a3b07cad855ff48" providerId="LiveId" clId="{245F2D8C-4752-4C4E-8D45-B08A43C049FA}" dt="2017-12-16T06:46:21.182" v="824" actId="13822"/>
        <pc:sldMkLst>
          <pc:docMk/>
          <pc:sldMk cId="1880258330" sldId="310"/>
        </pc:sldMkLst>
        <pc:spChg chg="mod">
          <ac:chgData name="윤도균" userId="8a3b07cad855ff48" providerId="LiveId" clId="{245F2D8C-4752-4C4E-8D45-B08A43C049FA}" dt="2017-12-16T06:46:21.182" v="824" actId="13822"/>
          <ac:spMkLst>
            <pc:docMk/>
            <pc:sldMk cId="1880258330" sldId="310"/>
            <ac:spMk id="3" creationId="{4B8394F2-F8EE-4E4E-A5D8-8D4521C046EC}"/>
          </ac:spMkLst>
        </pc:spChg>
      </pc:sldChg>
      <pc:sldChg chg="addSp delSp modSp">
        <pc:chgData name="윤도균" userId="8a3b07cad855ff48" providerId="LiveId" clId="{245F2D8C-4752-4C4E-8D45-B08A43C049FA}" dt="2017-12-16T08:35:01.409" v="1794" actId="478"/>
        <pc:sldMkLst>
          <pc:docMk/>
          <pc:sldMk cId="1200631663" sldId="311"/>
        </pc:sldMkLst>
        <pc:spChg chg="add del mod">
          <ac:chgData name="윤도균" userId="8a3b07cad855ff48" providerId="LiveId" clId="{245F2D8C-4752-4C4E-8D45-B08A43C049FA}" dt="2017-12-16T08:35:01.409" v="1794" actId="478"/>
          <ac:spMkLst>
            <pc:docMk/>
            <pc:sldMk cId="1200631663" sldId="311"/>
            <ac:spMk id="3" creationId="{587CFEE3-A5AF-430F-9A6F-59225FFCFEB1}"/>
          </ac:spMkLst>
        </pc:spChg>
        <pc:spChg chg="add del mod">
          <ac:chgData name="윤도균" userId="8a3b07cad855ff48" providerId="LiveId" clId="{245F2D8C-4752-4C4E-8D45-B08A43C049FA}" dt="2017-12-16T07:52:17.235" v="1391" actId="20577"/>
          <ac:spMkLst>
            <pc:docMk/>
            <pc:sldMk cId="1200631663" sldId="311"/>
            <ac:spMk id="8" creationId="{5FC6D14E-68C6-4D0B-9AE9-DF2F1D3416B8}"/>
          </ac:spMkLst>
        </pc:spChg>
      </pc:sldChg>
      <pc:sldChg chg="modSp add del">
        <pc:chgData name="윤도균" userId="8a3b07cad855ff48" providerId="LiveId" clId="{245F2D8C-4752-4C4E-8D45-B08A43C049FA}" dt="2017-12-16T07:11:13.036" v="944" actId="2696"/>
        <pc:sldMkLst>
          <pc:docMk/>
          <pc:sldMk cId="1127531306" sldId="312"/>
        </pc:sldMkLst>
        <pc:spChg chg="mod">
          <ac:chgData name="윤도균" userId="8a3b07cad855ff48" providerId="LiveId" clId="{245F2D8C-4752-4C4E-8D45-B08A43C049FA}" dt="2017-12-16T07:10:31.728" v="876" actId="2696"/>
          <ac:spMkLst>
            <pc:docMk/>
            <pc:sldMk cId="1127531306" sldId="312"/>
            <ac:spMk id="2" creationId="{6194D109-0950-49F9-9148-9CAF61613875}"/>
          </ac:spMkLst>
        </pc:spChg>
        <pc:spChg chg="mod">
          <ac:chgData name="윤도균" userId="8a3b07cad855ff48" providerId="LiveId" clId="{245F2D8C-4752-4C4E-8D45-B08A43C049FA}" dt="2017-12-16T07:10:57.835" v="943" actId="20577"/>
          <ac:spMkLst>
            <pc:docMk/>
            <pc:sldMk cId="1127531306" sldId="312"/>
            <ac:spMk id="3" creationId="{A96E6A11-2FCD-4A61-B108-05DD5E5ADD98}"/>
          </ac:spMkLst>
        </pc:spChg>
      </pc:sldChg>
      <pc:sldChg chg="addSp delSp modSp add modNotesTx">
        <pc:chgData name="윤도균" userId="8a3b07cad855ff48" providerId="LiveId" clId="{245F2D8C-4752-4C4E-8D45-B08A43C049FA}" dt="2017-12-16T07:18:44.735" v="1204" actId="20577"/>
        <pc:sldMkLst>
          <pc:docMk/>
          <pc:sldMk cId="3479109302" sldId="312"/>
        </pc:sldMkLst>
        <pc:spChg chg="mod">
          <ac:chgData name="윤도균" userId="8a3b07cad855ff48" providerId="LiveId" clId="{245F2D8C-4752-4C4E-8D45-B08A43C049FA}" dt="2017-12-16T07:12:42.595" v="1027" actId="5793"/>
          <ac:spMkLst>
            <pc:docMk/>
            <pc:sldMk cId="3479109302" sldId="312"/>
            <ac:spMk id="2" creationId="{D4D6A917-8C8F-46D7-B6AA-A04E2BF4D149}"/>
          </ac:spMkLst>
        </pc:spChg>
        <pc:spChg chg="mod">
          <ac:chgData name="윤도균" userId="8a3b07cad855ff48" providerId="LiveId" clId="{245F2D8C-4752-4C4E-8D45-B08A43C049FA}" dt="2017-12-16T07:18:11.045" v="1198" actId="20577"/>
          <ac:spMkLst>
            <pc:docMk/>
            <pc:sldMk cId="3479109302" sldId="312"/>
            <ac:spMk id="3" creationId="{195D45D5-B841-4026-BAA9-EE7FFD708C15}"/>
          </ac:spMkLst>
        </pc:spChg>
        <pc:spChg chg="del mod">
          <ac:chgData name="윤도균" userId="8a3b07cad855ff48" providerId="LiveId" clId="{245F2D8C-4752-4C4E-8D45-B08A43C049FA}" dt="2017-12-16T07:16:42.898" v="1122" actId="478"/>
          <ac:spMkLst>
            <pc:docMk/>
            <pc:sldMk cId="3479109302" sldId="312"/>
            <ac:spMk id="8" creationId="{E022F43A-9F26-418B-BE35-1A9F0EA8F62D}"/>
          </ac:spMkLst>
        </pc:spChg>
        <pc:spChg chg="mod">
          <ac:chgData name="윤도균" userId="8a3b07cad855ff48" providerId="LiveId" clId="{245F2D8C-4752-4C4E-8D45-B08A43C049FA}" dt="2017-12-16T07:18:44.735" v="1204" actId="20577"/>
          <ac:spMkLst>
            <pc:docMk/>
            <pc:sldMk cId="3479109302" sldId="312"/>
            <ac:spMk id="10" creationId="{C514B426-B74A-48FD-BA17-F532D2CD4358}"/>
          </ac:spMkLst>
        </pc:spChg>
        <pc:picChg chg="del">
          <ac:chgData name="윤도균" userId="8a3b07cad855ff48" providerId="LiveId" clId="{245F2D8C-4752-4C4E-8D45-B08A43C049FA}" dt="2017-12-16T07:13:11.967" v="1077" actId="478"/>
          <ac:picMkLst>
            <pc:docMk/>
            <pc:sldMk cId="3479109302" sldId="312"/>
            <ac:picMk id="5" creationId="{92A675ED-B733-43A1-A9AC-BE547A6528A1}"/>
          </ac:picMkLst>
        </pc:picChg>
        <pc:picChg chg="del">
          <ac:chgData name="윤도균" userId="8a3b07cad855ff48" providerId="LiveId" clId="{245F2D8C-4752-4C4E-8D45-B08A43C049FA}" dt="2017-12-16T07:13:13.095" v="1078" actId="478"/>
          <ac:picMkLst>
            <pc:docMk/>
            <pc:sldMk cId="3479109302" sldId="312"/>
            <ac:picMk id="7" creationId="{2831692F-F739-4A65-8831-52340B1AD8BB}"/>
          </ac:picMkLst>
        </pc:picChg>
        <pc:picChg chg="add del">
          <ac:chgData name="윤도균" userId="8a3b07cad855ff48" providerId="LiveId" clId="{245F2D8C-4752-4C4E-8D45-B08A43C049FA}" dt="2017-12-16T07:16:21.098" v="1114" actId="478"/>
          <ac:picMkLst>
            <pc:docMk/>
            <pc:sldMk cId="3479109302" sldId="312"/>
            <ac:picMk id="11" creationId="{C0871ABD-7843-41BD-8CD8-7F3CED868F81}"/>
          </ac:picMkLst>
        </pc:picChg>
        <pc:picChg chg="add mod">
          <ac:chgData name="윤도균" userId="8a3b07cad855ff48" providerId="LiveId" clId="{245F2D8C-4752-4C4E-8D45-B08A43C049FA}" dt="2017-12-16T07:17:49.884" v="1151" actId="692"/>
          <ac:picMkLst>
            <pc:docMk/>
            <pc:sldMk cId="3479109302" sldId="312"/>
            <ac:picMk id="12" creationId="{F6229B0E-6337-47F6-84E8-0F7083DE0023}"/>
          </ac:picMkLst>
        </pc:picChg>
      </pc:sldChg>
      <pc:sldChg chg="modSp add">
        <pc:chgData name="윤도균" userId="8a3b07cad855ff48" providerId="LiveId" clId="{245F2D8C-4752-4C4E-8D45-B08A43C049FA}" dt="2017-12-16T12:54:05.796" v="2086" actId="20577"/>
        <pc:sldMkLst>
          <pc:docMk/>
          <pc:sldMk cId="1689702428" sldId="313"/>
        </pc:sldMkLst>
        <pc:spChg chg="mod">
          <ac:chgData name="윤도균" userId="8a3b07cad855ff48" providerId="LiveId" clId="{245F2D8C-4752-4C4E-8D45-B08A43C049FA}" dt="2017-12-16T12:54:05.796" v="2086" actId="20577"/>
          <ac:spMkLst>
            <pc:docMk/>
            <pc:sldMk cId="1689702428" sldId="313"/>
            <ac:spMk id="3" creationId="{9CEF6955-D4EA-4981-BD9A-151431DC401C}"/>
          </ac:spMkLst>
        </pc:spChg>
      </pc:sldChg>
    </pc:docChg>
  </pc:docChgLst>
</pc:chgInfo>
</file>

<file path=ppt/media/image1.jpeg>
</file>

<file path=ppt/media/image10.jpg>
</file>

<file path=ppt/media/image10.png>
</file>

<file path=ppt/media/image11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http://www.travelswithnicolle.co.uk/route-66.html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4234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5111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인용 게임시작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인용 게임시작 </a:t>
            </a:r>
            <a:r>
              <a:rPr lang="en-US" altLang="ko-KR" dirty="0"/>
              <a:t>– </a:t>
            </a:r>
            <a:r>
              <a:rPr lang="ko-KR" altLang="en-US" dirty="0"/>
              <a:t>서버 개설</a:t>
            </a:r>
            <a:r>
              <a:rPr lang="en-US" altLang="ko-KR" dirty="0"/>
              <a:t>, </a:t>
            </a:r>
            <a:r>
              <a:rPr lang="ko-KR" altLang="en-US" dirty="0"/>
              <a:t>서버 접속</a:t>
            </a:r>
            <a:endParaRPr lang="en-US" altLang="ko-KR" dirty="0"/>
          </a:p>
          <a:p>
            <a:r>
              <a:rPr lang="ko-KR" altLang="en-US" dirty="0"/>
              <a:t>설정</a:t>
            </a:r>
            <a:endParaRPr lang="en-US" altLang="ko-KR" dirty="0"/>
          </a:p>
          <a:p>
            <a:r>
              <a:rPr lang="ko-KR" altLang="en-US" dirty="0"/>
              <a:t>나가기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7846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1788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9838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12521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363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(httpprospect.orgarticlestill-no-strong-links-between-video-games-and-violence)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6298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en-US" altLang="ko-KR" dirty="0" err="1"/>
              <a:t>httpsplay.google.comstoreappsdetailsid</a:t>
            </a:r>
            <a:r>
              <a:rPr lang="en-US" altLang="ko-KR" dirty="0"/>
              <a:t>=</a:t>
            </a:r>
            <a:r>
              <a:rPr lang="en-US" altLang="ko-KR" dirty="0" err="1"/>
              <a:t>com.pixelstar.PixelFPS&amp;hl</a:t>
            </a:r>
            <a:r>
              <a:rPr lang="en-US" altLang="ko-KR" dirty="0"/>
              <a:t>=</a:t>
            </a:r>
            <a:r>
              <a:rPr lang="en-US" altLang="ko-KR" dirty="0" err="1"/>
              <a:t>ko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(</a:t>
            </a:r>
            <a:r>
              <a:rPr lang="en-US" altLang="ko-KR" dirty="0" err="1"/>
              <a:t>httpsplay.google.comstoreappsdetailsid</a:t>
            </a:r>
            <a:r>
              <a:rPr lang="en-US" altLang="ko-KR" dirty="0"/>
              <a:t>=</a:t>
            </a:r>
            <a:r>
              <a:rPr lang="en-US" altLang="ko-KR" dirty="0" err="1"/>
              <a:t>com.KillerBeanStudios.EnemyStrike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5760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여기에 이미지와 모델</a:t>
            </a:r>
            <a:r>
              <a:rPr lang="en-US" altLang="ko-KR" dirty="0"/>
              <a:t>(</a:t>
            </a:r>
            <a:r>
              <a:rPr lang="ko-KR" altLang="en-US" dirty="0"/>
              <a:t>렌더링</a:t>
            </a:r>
            <a:r>
              <a:rPr lang="en-US" altLang="ko-KR" dirty="0"/>
              <a:t>) </a:t>
            </a:r>
            <a:r>
              <a:rPr lang="ko-KR" altLang="en-US" dirty="0"/>
              <a:t>사진을 올리고 설명 추가</a:t>
            </a:r>
            <a:endParaRPr lang="en-US" altLang="ko-KR" dirty="0"/>
          </a:p>
          <a:p>
            <a:r>
              <a:rPr lang="en-US" altLang="ko-KR" dirty="0"/>
              <a:t>http://blog.daum.net/_blog/BlogTypeView.do?blogid=0c3Ey&amp;articleno=204&amp;categoryId=4&amp;regdt=20121121151553</a:t>
            </a:r>
          </a:p>
          <a:p>
            <a:r>
              <a:rPr lang="en-US" altLang="ko-KR" dirty="0"/>
              <a:t>https://voiceofoc.org/2016/06/state-snafu-leads-to-cuts-in-projected-funding-for-oc-law-enforcement/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4872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http://www.thinkstockphotos.co.kr/image/foto-de-stock-young-policeman-poses/512894033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2536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유니티에서 제공하는 씬 전환을 이용해서 화면이 넘어갈 것</a:t>
            </a:r>
          </a:p>
        </p:txBody>
      </p:sp>
    </p:spTree>
    <p:extLst>
      <p:ext uri="{BB962C8B-B14F-4D97-AF65-F5344CB8AC3E}">
        <p14:creationId xmlns:p14="http://schemas.microsoft.com/office/powerpoint/2010/main" val="2525139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현실시간 반영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5004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2014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http://www.24-7tvshows.com/top-7-free-fps-games-2016/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0871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>
            <a:extLst>
              <a:ext uri="{FF2B5EF4-FFF2-40B4-BE49-F238E27FC236}">
                <a16:creationId xmlns:a16="http://schemas.microsoft.com/office/drawing/2014/main" id="{1530EC73-1644-48BE-B37B-B921389008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grayscl/>
            <a:lum bright="-40000" contrast="40000"/>
          </a:blip>
          <a:srcRect l="7355" r="3742"/>
          <a:stretch>
            <a:fillRect/>
          </a:stretch>
        </p:blipFill>
        <p:spPr bwMode="auto">
          <a:xfrm>
            <a:off x="0" y="1587"/>
            <a:ext cx="9144000" cy="68564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9A8C-0199-4F0A-82FA-7391B5B485FE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5509" y="4412457"/>
            <a:ext cx="565159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331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B3DDA-4036-4D1D-B762-CDA3BBAAF519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1624999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143C8-1A87-420D-8985-2BE931B3B5D8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305993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95E9C-A1DC-43AB-94CB-D879471B9545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46256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913A8-75AE-4FC4-AECD-0A76BBF0768C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8096276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B3DDA-4036-4D1D-B762-CDA3BBAAF519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11662783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B3DDA-4036-4D1D-B762-CDA3BBAAF519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7834313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6AEF6-EBA5-44F4-890F-91B17728BDD8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36762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05B1F-2439-4BDE-8F10-4DD657744843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0910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0B979-DC61-4C14-98E8-0409D16965A1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pPr/>
              <a:t>‹#›</a:t>
            </a:fld>
            <a:endParaRPr lang="ko" sz="10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C060E363-7A3D-48F3-808D-D687AB424D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grayscl/>
            <a:lum bright="-40000" contrast="40000"/>
          </a:blip>
          <a:srcRect l="7355" r="3742"/>
          <a:stretch>
            <a:fillRect/>
          </a:stretch>
        </p:blipFill>
        <p:spPr bwMode="auto">
          <a:xfrm>
            <a:off x="0" y="1587"/>
            <a:ext cx="9144000" cy="68564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</p:pic>
      <p:sp>
        <p:nvSpPr>
          <p:cNvPr id="8" name="Shape 134">
            <a:extLst>
              <a:ext uri="{FF2B5EF4-FFF2-40B4-BE49-F238E27FC236}">
                <a16:creationId xmlns:a16="http://schemas.microsoft.com/office/drawing/2014/main" id="{1812C125-C704-4F35-9B7D-09764F4E4244}"/>
              </a:ext>
            </a:extLst>
          </p:cNvPr>
          <p:cNvSpPr txBox="1">
            <a:spLocks/>
          </p:cNvSpPr>
          <p:nvPr userDrawn="1"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A29BEDB-9B88-4FBE-A93F-67D08BEFB972}"/>
              </a:ext>
            </a:extLst>
          </p:cNvPr>
          <p:cNvSpPr txBox="1">
            <a:spLocks/>
          </p:cNvSpPr>
          <p:nvPr userDrawn="1"/>
        </p:nvSpPr>
        <p:spPr>
          <a:xfrm>
            <a:off x="8338357" y="4773728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7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1200" smtClean="0"/>
              <a:pPr/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6410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1E3C-1729-428D-BA67-D354A526B84D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09879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15D42-9757-4090-AFC2-9F59FAE9F1FF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70592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69B5D-A08C-4541-95D2-8BC077C4D6AB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50127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BE296-8F3F-4F7A-8C08-ED8D93D518FB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99172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9590D-B198-43D8-95B4-474D65B56D45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81305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12970-5D49-4127-91CC-329023BA52A1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32488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2555-2CAB-4FF6-9F07-0E60D470C4B6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763730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B3DDA-4036-4D1D-B762-CDA3BBAAF519}" type="datetime1">
              <a:rPr lang="en-US" altLang="ko-KR" smtClean="0"/>
              <a:t>12/25/2017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ko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928947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  <p:hf hdr="0" ftr="0" dt="0"/>
  <p:txStyles>
    <p:titleStyle>
      <a:lvl1pPr algn="ctr" defTabSz="685800" rtl="0" eaLnBrk="1" latinLnBrk="1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1313259" y="1593055"/>
            <a:ext cx="6507167" cy="1264445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altLang="ko" sz="6000" dirty="0">
                <a:latin typeface="PentaGram’s Salemica" panose="02000500000000000000" pitchFamily="2" charset="0"/>
              </a:rPr>
              <a:t>Save</a:t>
            </a:r>
            <a:r>
              <a:rPr lang="ko-KR" altLang="en-US" sz="6000" dirty="0">
                <a:latin typeface="PentaGram’s Salemica" panose="02000500000000000000" pitchFamily="2" charset="0"/>
              </a:rPr>
              <a:t> </a:t>
            </a:r>
            <a:r>
              <a:rPr lang="en-US" altLang="ko-KR" sz="6000" dirty="0">
                <a:latin typeface="PentaGram’s Salemica" panose="02000500000000000000" pitchFamily="2" charset="0"/>
              </a:rPr>
              <a:t>My</a:t>
            </a:r>
            <a:r>
              <a:rPr lang="ko-KR" altLang="en-US" sz="6000" dirty="0">
                <a:latin typeface="PentaGram’s Salemica" panose="02000500000000000000" pitchFamily="2" charset="0"/>
              </a:rPr>
              <a:t> </a:t>
            </a:r>
            <a:r>
              <a:rPr lang="en-US" altLang="ko-KR" sz="6000" dirty="0">
                <a:latin typeface="PentaGram’s Salemica" panose="02000500000000000000" pitchFamily="2" charset="0"/>
              </a:rPr>
              <a:t>home</a:t>
            </a:r>
            <a:endParaRPr lang="ko" sz="6000" dirty="0">
              <a:latin typeface="PentaGram’s Salemica" panose="02000500000000000000" pitchFamily="2" charset="0"/>
            </a:endParaRPr>
          </a:p>
        </p:txBody>
      </p:sp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512700" y="3799989"/>
            <a:ext cx="8118600" cy="787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ko"/>
              <a:t>2013180024 윤도균</a:t>
            </a:r>
          </a:p>
          <a:p>
            <a:pPr lvl="0" algn="r">
              <a:spcBef>
                <a:spcPts val="0"/>
              </a:spcBef>
              <a:buNone/>
            </a:pPr>
            <a:r>
              <a:rPr lang="ko"/>
              <a:t>2013180040 지성인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0CF96-0167-475A-8208-B61346289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흐름 순서도</a:t>
            </a:r>
          </a:p>
        </p:txBody>
      </p: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EED408D2-414E-404E-8AED-7BBC399032AA}"/>
              </a:ext>
            </a:extLst>
          </p:cNvPr>
          <p:cNvSpPr/>
          <p:nvPr/>
        </p:nvSpPr>
        <p:spPr>
          <a:xfrm>
            <a:off x="856060" y="1578220"/>
            <a:ext cx="1400175" cy="609600"/>
          </a:xfrm>
          <a:prstGeom prst="homePlat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시작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593AB38-F3AC-45A8-A22D-6EF909492218}"/>
              </a:ext>
            </a:extLst>
          </p:cNvPr>
          <p:cNvSpPr/>
          <p:nvPr/>
        </p:nvSpPr>
        <p:spPr>
          <a:xfrm>
            <a:off x="2608660" y="1578220"/>
            <a:ext cx="1223141" cy="6179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메인 화면</a:t>
            </a:r>
          </a:p>
        </p:txBody>
      </p:sp>
      <p:sp>
        <p:nvSpPr>
          <p:cNvPr id="6" name="순서도: 문서 5">
            <a:extLst>
              <a:ext uri="{FF2B5EF4-FFF2-40B4-BE49-F238E27FC236}">
                <a16:creationId xmlns:a16="http://schemas.microsoft.com/office/drawing/2014/main" id="{D4980309-6B95-473C-874B-85032E40E856}"/>
              </a:ext>
            </a:extLst>
          </p:cNvPr>
          <p:cNvSpPr/>
          <p:nvPr/>
        </p:nvSpPr>
        <p:spPr>
          <a:xfrm>
            <a:off x="4253650" y="1586571"/>
            <a:ext cx="1223141" cy="609600"/>
          </a:xfrm>
          <a:prstGeom prst="flowChartDocumen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시작</a:t>
            </a:r>
          </a:p>
        </p:txBody>
      </p:sp>
      <p:sp>
        <p:nvSpPr>
          <p:cNvPr id="7" name="순서도: 판단 6">
            <a:extLst>
              <a:ext uri="{FF2B5EF4-FFF2-40B4-BE49-F238E27FC236}">
                <a16:creationId xmlns:a16="http://schemas.microsoft.com/office/drawing/2014/main" id="{C75336A9-F25B-4F1C-99E4-712A1B29A47D}"/>
              </a:ext>
            </a:extLst>
          </p:cNvPr>
          <p:cNvSpPr/>
          <p:nvPr/>
        </p:nvSpPr>
        <p:spPr>
          <a:xfrm>
            <a:off x="3732413" y="2359271"/>
            <a:ext cx="2265615" cy="56197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PLAY</a:t>
            </a:r>
            <a:endParaRPr lang="ko-KR" altLang="en-US" dirty="0"/>
          </a:p>
        </p:txBody>
      </p:sp>
      <p:sp>
        <p:nvSpPr>
          <p:cNvPr id="8" name="순서도: 판단 7">
            <a:extLst>
              <a:ext uri="{FF2B5EF4-FFF2-40B4-BE49-F238E27FC236}">
                <a16:creationId xmlns:a16="http://schemas.microsoft.com/office/drawing/2014/main" id="{481E9275-9B8B-4653-ACFE-720AE2437EA1}"/>
              </a:ext>
            </a:extLst>
          </p:cNvPr>
          <p:cNvSpPr/>
          <p:nvPr/>
        </p:nvSpPr>
        <p:spPr>
          <a:xfrm>
            <a:off x="3732414" y="3111747"/>
            <a:ext cx="2265616" cy="561975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게임오버</a:t>
            </a:r>
            <a:endParaRPr lang="ko-KR" altLang="en-US" dirty="0"/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5EDF648-5E55-4EBF-B6F4-6C573F7157A4}"/>
              </a:ext>
            </a:extLst>
          </p:cNvPr>
          <p:cNvSpPr/>
          <p:nvPr/>
        </p:nvSpPr>
        <p:spPr>
          <a:xfrm>
            <a:off x="6336876" y="3133178"/>
            <a:ext cx="2349924" cy="519111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RESTART</a:t>
            </a:r>
            <a:endParaRPr lang="ko-KR" altLang="en-US" dirty="0"/>
          </a:p>
        </p:txBody>
      </p:sp>
      <p:sp>
        <p:nvSpPr>
          <p:cNvPr id="13" name="순서도: 문서 12">
            <a:extLst>
              <a:ext uri="{FF2B5EF4-FFF2-40B4-BE49-F238E27FC236}">
                <a16:creationId xmlns:a16="http://schemas.microsoft.com/office/drawing/2014/main" id="{D81FC775-3952-4552-807D-36B71272E5CF}"/>
              </a:ext>
            </a:extLst>
          </p:cNvPr>
          <p:cNvSpPr/>
          <p:nvPr/>
        </p:nvSpPr>
        <p:spPr>
          <a:xfrm>
            <a:off x="4253651" y="4054720"/>
            <a:ext cx="1223141" cy="609600"/>
          </a:xfrm>
          <a:prstGeom prst="flowChartDocument">
            <a:avLst/>
          </a:prstGeom>
          <a:effectLst/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flatTx/>
          </a:bodyPr>
          <a:lstStyle/>
          <a:p>
            <a:pPr algn="ctr"/>
            <a:r>
              <a:rPr lang="ko-KR" altLang="en-US" dirty="0"/>
              <a:t>최종 승리</a:t>
            </a:r>
          </a:p>
        </p:txBody>
      </p:sp>
      <p:sp>
        <p:nvSpPr>
          <p:cNvPr id="14" name="순서도: 처리 13">
            <a:extLst>
              <a:ext uri="{FF2B5EF4-FFF2-40B4-BE49-F238E27FC236}">
                <a16:creationId xmlns:a16="http://schemas.microsoft.com/office/drawing/2014/main" id="{A5B2AA64-09CC-40FC-A10C-4C42034FC254}"/>
              </a:ext>
            </a:extLst>
          </p:cNvPr>
          <p:cNvSpPr/>
          <p:nvPr/>
        </p:nvSpPr>
        <p:spPr>
          <a:xfrm>
            <a:off x="2107776" y="3702295"/>
            <a:ext cx="1562100" cy="352425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업그레이드</a:t>
            </a:r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39FAC7EA-ECA6-489B-A66F-C3AF8ECC2790}"/>
              </a:ext>
            </a:extLst>
          </p:cNvPr>
          <p:cNvSpPr/>
          <p:nvPr/>
        </p:nvSpPr>
        <p:spPr>
          <a:xfrm>
            <a:off x="6829610" y="4103508"/>
            <a:ext cx="1364457" cy="519111"/>
          </a:xfrm>
          <a:prstGeom prst="flowChartProcess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종료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B256E60-79D3-4277-A93D-3899942D6653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56235" y="1883020"/>
            <a:ext cx="352425" cy="41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1745725-15CB-440A-97F7-71CFFAF0333E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3831801" y="1887196"/>
            <a:ext cx="421849" cy="41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F21200EF-E55D-4CBD-B735-1EA4A7FEB1DF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4865221" y="2155870"/>
            <a:ext cx="0" cy="203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8AB9F5E-0016-4F06-97BB-8920CC1E3A1F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4865221" y="2921246"/>
            <a:ext cx="1" cy="1905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3947266-2F0C-40B2-A489-FF7DFAB11027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>
            <a:off x="4865222" y="3673722"/>
            <a:ext cx="0" cy="3809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73D4BDB1-C486-4566-8D69-DE139C75C5B6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5998030" y="3392734"/>
            <a:ext cx="33884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314A024A-1692-44A3-A602-634DC6B25064}"/>
              </a:ext>
            </a:extLst>
          </p:cNvPr>
          <p:cNvCxnSpPr>
            <a:cxnSpLocks/>
            <a:stCxn id="9" idx="0"/>
            <a:endCxn id="7" idx="3"/>
          </p:cNvCxnSpPr>
          <p:nvPr/>
        </p:nvCxnSpPr>
        <p:spPr>
          <a:xfrm rot="16200000" flipV="1">
            <a:off x="6508474" y="2129814"/>
            <a:ext cx="492919" cy="151381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D42F6482-716F-45F4-ABAD-20C0623A65F3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5476792" y="4359520"/>
            <a:ext cx="1352818" cy="35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A5348208-DF04-482C-8B51-979C12BE538E}"/>
              </a:ext>
            </a:extLst>
          </p:cNvPr>
          <p:cNvCxnSpPr>
            <a:stCxn id="14" idx="3"/>
          </p:cNvCxnSpPr>
          <p:nvPr/>
        </p:nvCxnSpPr>
        <p:spPr>
          <a:xfrm flipV="1">
            <a:off x="3669876" y="3878507"/>
            <a:ext cx="1195344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BBEF652B-0537-44D9-9263-C2EF4B2F8E89}"/>
              </a:ext>
            </a:extLst>
          </p:cNvPr>
          <p:cNvCxnSpPr>
            <a:cxnSpLocks/>
            <a:stCxn id="9" idx="2"/>
            <a:endCxn id="15" idx="0"/>
          </p:cNvCxnSpPr>
          <p:nvPr/>
        </p:nvCxnSpPr>
        <p:spPr>
          <a:xfrm>
            <a:off x="7511838" y="3652289"/>
            <a:ext cx="1" cy="4512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hape 134">
            <a:extLst>
              <a:ext uri="{FF2B5EF4-FFF2-40B4-BE49-F238E27FC236}">
                <a16:creationId xmlns:a16="http://schemas.microsoft.com/office/drawing/2014/main" id="{FDF3F63C-DE56-4639-97CE-0300CF615A2B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710150-3309-45C6-8328-F0BE4E3DFF53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2863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B980F-43EE-4B82-8A11-58B7ED531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진행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EF6955-D4EA-4981-BD9A-151431DC4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1169" y="1579791"/>
            <a:ext cx="7429499" cy="3563709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/>
          <a:p>
            <a:r>
              <a:rPr lang="ko-KR" altLang="en-US" dirty="0">
                <a:solidFill>
                  <a:schemeClr val="tx1"/>
                </a:solidFill>
              </a:rPr>
              <a:t>스테이지는 임의의 횟수</a:t>
            </a:r>
            <a:r>
              <a:rPr lang="en-US" altLang="ko-KR" dirty="0">
                <a:solidFill>
                  <a:schemeClr val="tx1"/>
                </a:solidFill>
              </a:rPr>
              <a:t>(3~5</a:t>
            </a:r>
            <a:r>
              <a:rPr lang="ko-KR" altLang="en-US" dirty="0">
                <a:solidFill>
                  <a:schemeClr val="tx1"/>
                </a:solidFill>
              </a:rPr>
              <a:t>회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r>
              <a:rPr lang="ko-KR" altLang="en-US" dirty="0">
                <a:solidFill>
                  <a:schemeClr val="tx1"/>
                </a:solidFill>
              </a:rPr>
              <a:t>의 웨이브로 이루어져 있다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매 스테이지당 플레이 예상 시간은 최대 </a:t>
            </a:r>
            <a:r>
              <a:rPr lang="en-US" altLang="ko-KR" dirty="0">
                <a:solidFill>
                  <a:schemeClr val="tx1"/>
                </a:solidFill>
              </a:rPr>
              <a:t>6</a:t>
            </a:r>
            <a:r>
              <a:rPr lang="ko-KR" altLang="en-US" dirty="0">
                <a:solidFill>
                  <a:schemeClr val="tx1"/>
                </a:solidFill>
              </a:rPr>
              <a:t>분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스테이지가 높아질 수록 적의 수가 많아지거나 공격력이 높아진다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매 웨이브마다 정면에서 임의의 수의 적들이 몰려온다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적들은 플레이어의 집 구조물 방향으로 다가와 집을 공격한다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집의 체력이 </a:t>
            </a:r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이 되면 스테이지 실패 후 게임 종료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적들은 이동중에 플레이어가 있으면 플레이어를 먼저 공격한다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플레이어의 체력이 </a:t>
            </a:r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이 되면 사망하고 몇 초 후 생성 지점에서 부활한다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적에게 총을 발사해 처치한다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</a:rPr>
              <a:t>적이 처치될 때 아이템을 떨어뜨린다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모든 적을 처치하면 스테이지 종료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적이 떨어뜨렸던 아이템이 돈으로 환산되고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그 돈으로 업그레이드를 한다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4" name="Shape 134">
            <a:extLst>
              <a:ext uri="{FF2B5EF4-FFF2-40B4-BE49-F238E27FC236}">
                <a16:creationId xmlns:a16="http://schemas.microsoft.com/office/drawing/2014/main" id="{2C9AD53A-A8A7-47D3-B4DD-0828CDA3737A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8AF38A-6AA0-4CD0-968B-29AC2A7D0C08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1283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캐릭터 컨트롤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3814" y="1882589"/>
            <a:ext cx="5008088" cy="2197452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마우스 이동으로 카메라 회전</a:t>
            </a:r>
            <a:endParaRPr lang="en-US" altLang="ko-KR" dirty="0"/>
          </a:p>
          <a:p>
            <a:r>
              <a:rPr lang="ko-KR" altLang="en-US" dirty="0"/>
              <a:t>마우스 좌클릭으로 총알 발사</a:t>
            </a:r>
            <a:endParaRPr lang="en-US" altLang="ko-KR" dirty="0"/>
          </a:p>
          <a:p>
            <a:r>
              <a:rPr lang="ko-KR" altLang="en-US" dirty="0"/>
              <a:t>마우스 </a:t>
            </a:r>
            <a:r>
              <a:rPr lang="ko-KR" altLang="en-US" dirty="0" err="1"/>
              <a:t>우클릭으로</a:t>
            </a:r>
            <a:r>
              <a:rPr lang="ko-KR" altLang="en-US" dirty="0"/>
              <a:t> 정조준</a:t>
            </a:r>
            <a:endParaRPr lang="en-US" altLang="ko-KR" dirty="0"/>
          </a:p>
          <a:p>
            <a:r>
              <a:rPr lang="ko-KR" altLang="en-US" dirty="0"/>
              <a:t>키보드 </a:t>
            </a:r>
            <a:r>
              <a:rPr lang="en-US" altLang="ko-KR" dirty="0"/>
              <a:t>WASD</a:t>
            </a:r>
            <a:r>
              <a:rPr lang="ko-KR" altLang="en-US" dirty="0"/>
              <a:t>키 입력으로 캐릭터 이동</a:t>
            </a:r>
            <a:endParaRPr lang="en-US" altLang="ko-KR" dirty="0"/>
          </a:p>
          <a:p>
            <a:r>
              <a:rPr lang="ko-KR" altLang="en-US" dirty="0"/>
              <a:t>키보드 </a:t>
            </a:r>
            <a:r>
              <a:rPr lang="en-US" altLang="ko-KR" dirty="0"/>
              <a:t>R</a:t>
            </a:r>
            <a:r>
              <a:rPr lang="ko-KR" altLang="en-US" dirty="0"/>
              <a:t>키 입력으로 총알 재장전</a:t>
            </a:r>
            <a:endParaRPr lang="en-US" altLang="ko-KR" dirty="0"/>
          </a:p>
        </p:txBody>
      </p:sp>
      <p:sp>
        <p:nvSpPr>
          <p:cNvPr id="4" name="Shape 134">
            <a:extLst>
              <a:ext uri="{FF2B5EF4-FFF2-40B4-BE49-F238E27FC236}">
                <a16:creationId xmlns:a16="http://schemas.microsoft.com/office/drawing/2014/main" id="{66D9FB95-118A-4975-B2D3-F3F5B3150710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D7F47B-C9C0-40FA-AB0C-A1FE7839D37C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9511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8D535-9287-483C-B537-A0663C4C7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캐릭터 동작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DA91FD-CFEE-4AE7-A823-2F54CC2A8F79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aphicFrame>
        <p:nvGraphicFramePr>
          <p:cNvPr id="7" name="Shape 210">
            <a:extLst>
              <a:ext uri="{FF2B5EF4-FFF2-40B4-BE49-F238E27FC236}">
                <a16:creationId xmlns:a16="http://schemas.microsoft.com/office/drawing/2014/main" id="{C256C5C0-A973-4209-95FA-7364CB1324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0425013"/>
              </p:ext>
            </p:extLst>
          </p:nvPr>
        </p:nvGraphicFramePr>
        <p:xfrm>
          <a:off x="948507" y="1558816"/>
          <a:ext cx="7239000" cy="3357980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898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40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57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tx1"/>
                          </a:solidFill>
                        </a:rPr>
                        <a:t>이동하기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총을 바투 잡고 </a:t>
                      </a: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상체를 숙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인 상태의 </a:t>
                      </a: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전술적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보행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(10m/s)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22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tx1"/>
                          </a:solidFill>
                        </a:rPr>
                        <a:t>겨누기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tx1"/>
                          </a:solidFill>
                        </a:rPr>
                        <a:t>총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구가 겨누는 </a:t>
                      </a:r>
                      <a:r>
                        <a:rPr lang="ko">
                          <a:solidFill>
                            <a:schemeClr val="tx1"/>
                          </a:solidFill>
                        </a:rPr>
                        <a:t>위치를 향해서 상체가 회전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322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tx1"/>
                          </a:solidFill>
                        </a:rPr>
                        <a:t>장전하기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buClr>
                          <a:schemeClr val="lt1"/>
                        </a:buClr>
                        <a:buNone/>
                      </a:pPr>
                      <a:r>
                        <a:rPr lang="ko">
                          <a:solidFill>
                            <a:schemeClr val="tx1"/>
                          </a:solidFill>
                        </a:rPr>
                        <a:t>탄창을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바꾸</a:t>
                      </a:r>
                      <a:r>
                        <a:rPr lang="ko">
                          <a:solidFill>
                            <a:schemeClr val="tx1"/>
                          </a:solidFill>
                        </a:rPr>
                        <a:t>는 모션 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0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2400" b="1" dirty="0">
                          <a:solidFill>
                            <a:schemeClr val="tx1"/>
                          </a:solidFill>
                        </a:rPr>
                        <a:t>피격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약간의 흔들림  + 피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가 튀</a:t>
                      </a:r>
                      <a:r>
                        <a:rPr lang="ko" dirty="0">
                          <a:solidFill>
                            <a:schemeClr val="tx1"/>
                          </a:solidFill>
                        </a:rPr>
                        <a:t>는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효과</a:t>
                      </a:r>
                      <a:r>
                        <a:rPr lang="ko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0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사망</a:t>
                      </a:r>
                      <a:endParaRPr lang="ko"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buClr>
                          <a:schemeClr val="lt1"/>
                        </a:buClr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쓰러지는 동작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1051520"/>
                  </a:ext>
                </a:extLst>
              </a:tr>
              <a:tr h="281613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2400" b="1" dirty="0">
                          <a:solidFill>
                            <a:schemeClr val="tx1"/>
                          </a:solidFill>
                        </a:rPr>
                        <a:t>정조준</a:t>
                      </a:r>
                      <a:endParaRPr lang="ko"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buClr>
                          <a:schemeClr val="lt1"/>
                        </a:buClr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총을 얼굴 정면으로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올려붙히고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있는 모습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174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9900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8D535-9287-483C-B537-A0663C4C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932" y="683625"/>
            <a:ext cx="1444536" cy="637902"/>
          </a:xfrm>
        </p:spPr>
        <p:txBody>
          <a:bodyPr/>
          <a:lstStyle/>
          <a:p>
            <a:r>
              <a:rPr lang="ko-KR" altLang="en-US" dirty="0"/>
              <a:t>정조준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DA91FD-CFEE-4AE7-A823-2F54CC2A8F79}"/>
              </a:ext>
            </a:extLst>
          </p:cNvPr>
          <p:cNvSpPr txBox="1"/>
          <p:nvPr/>
        </p:nvSpPr>
        <p:spPr>
          <a:xfrm>
            <a:off x="131878" y="14781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게임플레이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0D62FF-51A6-4969-9D1E-78D436F83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321527"/>
            <a:ext cx="6705600" cy="34212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03C5A5-493E-4EC2-A0FD-1C6766A06A2D}"/>
              </a:ext>
            </a:extLst>
          </p:cNvPr>
          <p:cNvSpPr txBox="1"/>
          <p:nvPr/>
        </p:nvSpPr>
        <p:spPr>
          <a:xfrm>
            <a:off x="3458810" y="4809990"/>
            <a:ext cx="222637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– 7: </a:t>
            </a:r>
            <a:r>
              <a:rPr lang="ko-KR" altLang="en-US" sz="1300" dirty="0"/>
              <a:t>서든어택</a:t>
            </a:r>
            <a:r>
              <a:rPr lang="en-US" altLang="ko-KR" sz="1300" dirty="0"/>
              <a:t>2 </a:t>
            </a:r>
            <a:r>
              <a:rPr lang="ko-KR" altLang="en-US" sz="1300" dirty="0" err="1"/>
              <a:t>조준경</a:t>
            </a:r>
            <a:endParaRPr lang="ko-KR" altLang="en-US" sz="1300" dirty="0"/>
          </a:p>
        </p:txBody>
      </p:sp>
    </p:spTree>
    <p:extLst>
      <p:ext uri="{BB962C8B-B14F-4D97-AF65-F5344CB8AC3E}">
        <p14:creationId xmlns:p14="http://schemas.microsoft.com/office/powerpoint/2010/main" val="1200631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60" y="457200"/>
            <a:ext cx="3155223" cy="1428750"/>
          </a:xfrm>
        </p:spPr>
        <p:txBody>
          <a:bodyPr/>
          <a:lstStyle/>
          <a:p>
            <a:pPr algn="l"/>
            <a:r>
              <a:rPr lang="ko-KR" altLang="en-US" dirty="0"/>
              <a:t>스테이지 </a:t>
            </a:r>
            <a:r>
              <a:rPr lang="en-US" altLang="ko-KR" dirty="0"/>
              <a:t>- </a:t>
            </a:r>
            <a:r>
              <a:rPr lang="ko-KR" altLang="en-US" dirty="0"/>
              <a:t>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531819"/>
            <a:ext cx="7765322" cy="3472126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광장이 있는 황야의 마을 배경</a:t>
            </a:r>
            <a:endParaRPr lang="en-US" altLang="ko-KR" dirty="0"/>
          </a:p>
          <a:p>
            <a:r>
              <a:rPr lang="ko-KR" altLang="en-US" dirty="0"/>
              <a:t>목재 건물과 간판으로 이루어져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있는 벽면</a:t>
            </a:r>
            <a:endParaRPr lang="en-US" altLang="ko-KR" dirty="0"/>
          </a:p>
        </p:txBody>
      </p:sp>
      <p:sp>
        <p:nvSpPr>
          <p:cNvPr id="8" name="Shape 134">
            <a:extLst>
              <a:ext uri="{FF2B5EF4-FFF2-40B4-BE49-F238E27FC236}">
                <a16:creationId xmlns:a16="http://schemas.microsoft.com/office/drawing/2014/main" id="{7932B55D-F666-46E6-B76A-9FB142860328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FFE2CAB-17A2-4A68-B8BF-22060F2DE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743" y="1677727"/>
            <a:ext cx="4515816" cy="30085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317AC7-B98E-4EE1-82ED-26C8EBE0FA48}"/>
              </a:ext>
            </a:extLst>
          </p:cNvPr>
          <p:cNvSpPr txBox="1"/>
          <p:nvPr/>
        </p:nvSpPr>
        <p:spPr>
          <a:xfrm>
            <a:off x="5562848" y="4711557"/>
            <a:ext cx="145905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8- </a:t>
            </a:r>
            <a:r>
              <a:rPr lang="ko-KR" altLang="en-US" sz="1300" dirty="0"/>
              <a:t>서부 마을</a:t>
            </a:r>
          </a:p>
        </p:txBody>
      </p:sp>
    </p:spTree>
    <p:extLst>
      <p:ext uri="{BB962C8B-B14F-4D97-AF65-F5344CB8AC3E}">
        <p14:creationId xmlns:p14="http://schemas.microsoft.com/office/powerpoint/2010/main" val="1767125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54" y="1954091"/>
            <a:ext cx="4971491" cy="283056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2500" lnSpcReduction="20000"/>
          </a:bodyPr>
          <a:lstStyle/>
          <a:p>
            <a:r>
              <a:rPr lang="ko-KR" altLang="en-US" cap="none" dirty="0"/>
              <a:t>가로</a:t>
            </a:r>
            <a:r>
              <a:rPr lang="en-US" altLang="ko-KR" cap="none" dirty="0"/>
              <a:t>90 X </a:t>
            </a:r>
            <a:r>
              <a:rPr lang="ko-KR" altLang="en-US" cap="none" dirty="0"/>
              <a:t>세로</a:t>
            </a:r>
            <a:r>
              <a:rPr lang="en-US" altLang="ko-KR" cap="none" dirty="0"/>
              <a:t>90 X </a:t>
            </a:r>
            <a:r>
              <a:rPr lang="ko-KR" altLang="en-US" cap="none" dirty="0"/>
              <a:t>높이</a:t>
            </a:r>
            <a:r>
              <a:rPr lang="en-US" altLang="ko-KR" cap="none" dirty="0"/>
              <a:t>10 </a:t>
            </a:r>
            <a:r>
              <a:rPr lang="ko-KR" altLang="en-US" cap="none" dirty="0"/>
              <a:t>크기의 맵 생성</a:t>
            </a:r>
            <a:endParaRPr lang="en-US" altLang="ko-KR" cap="none" dirty="0"/>
          </a:p>
          <a:p>
            <a:r>
              <a:rPr lang="ko-KR" altLang="en-US" cap="none" dirty="0"/>
              <a:t>중앙 </a:t>
            </a:r>
            <a:r>
              <a:rPr lang="en-US" altLang="ko-KR" cap="none" dirty="0"/>
              <a:t>70 X 70 </a:t>
            </a:r>
            <a:r>
              <a:rPr lang="ko-KR" altLang="en-US" cap="none" dirty="0"/>
              <a:t>을 게임 스테이지에 사용</a:t>
            </a:r>
            <a:endParaRPr lang="en-US" altLang="ko-KR" cap="none" dirty="0"/>
          </a:p>
          <a:p>
            <a:pPr lvl="1"/>
            <a:r>
              <a:rPr lang="ko-KR" altLang="en-US" cap="none" dirty="0"/>
              <a:t>캐릭터가 </a:t>
            </a:r>
            <a:r>
              <a:rPr lang="ko-KR" altLang="en-US" cap="none" dirty="0" err="1"/>
              <a:t>맵을</a:t>
            </a:r>
            <a:r>
              <a:rPr lang="ko-KR" altLang="en-US" cap="none" dirty="0"/>
              <a:t> 일자로 주파하는 데 걸리는 시간 약 </a:t>
            </a:r>
            <a:r>
              <a:rPr lang="en-US" altLang="ko-KR" dirty="0"/>
              <a:t>10</a:t>
            </a:r>
            <a:r>
              <a:rPr lang="ko-KR" altLang="en-US" dirty="0"/>
              <a:t>초</a:t>
            </a:r>
            <a:endParaRPr lang="en-US" altLang="ko-KR" cap="none" dirty="0"/>
          </a:p>
          <a:p>
            <a:r>
              <a:rPr lang="ko-KR" altLang="en-US" cap="none" dirty="0"/>
              <a:t>중앙 </a:t>
            </a:r>
            <a:r>
              <a:rPr lang="en-US" altLang="ko-KR" dirty="0"/>
              <a:t>6</a:t>
            </a:r>
            <a:r>
              <a:rPr lang="en-US" altLang="ko-KR" cap="none" dirty="0"/>
              <a:t>X6</a:t>
            </a:r>
            <a:r>
              <a:rPr lang="ko-KR" altLang="en-US" cap="none" dirty="0"/>
              <a:t>를 집 오브젝트 배치에 사용</a:t>
            </a:r>
            <a:endParaRPr lang="en-US" altLang="ko-KR" cap="none" dirty="0"/>
          </a:p>
          <a:p>
            <a:r>
              <a:rPr lang="ko-KR" altLang="en-US" cap="none" dirty="0"/>
              <a:t>좌우 각각 </a:t>
            </a:r>
            <a:r>
              <a:rPr lang="en-US" altLang="ko-KR" cap="none" dirty="0"/>
              <a:t>10X70X5</a:t>
            </a:r>
            <a:r>
              <a:rPr lang="ko-KR" altLang="en-US" cap="none" dirty="0"/>
              <a:t>와 상하</a:t>
            </a:r>
            <a:r>
              <a:rPr lang="ko-KR" altLang="en-US" dirty="0"/>
              <a:t> 각각 </a:t>
            </a:r>
            <a:r>
              <a:rPr lang="en-US" altLang="ko-KR" dirty="0"/>
              <a:t>70X10X5</a:t>
            </a:r>
            <a:r>
              <a:rPr lang="ko-KR" altLang="en-US" dirty="0"/>
              <a:t>를 배경 </a:t>
            </a:r>
            <a:r>
              <a:rPr lang="ko-KR" altLang="en-US" cap="none" dirty="0"/>
              <a:t>오브젝트 배치에 사용</a:t>
            </a:r>
            <a:endParaRPr lang="en-US" altLang="ko-KR" cap="none" dirty="0"/>
          </a:p>
          <a:p>
            <a:r>
              <a:rPr lang="ko-KR" altLang="en-US" dirty="0"/>
              <a:t>스테이지</a:t>
            </a:r>
            <a:r>
              <a:rPr lang="ko-KR" altLang="en-US" cap="none" dirty="0"/>
              <a:t> 맨 가장자리 벽에 </a:t>
            </a:r>
            <a:r>
              <a:rPr lang="en-US" altLang="ko-KR" cap="none" dirty="0"/>
              <a:t>Skybox </a:t>
            </a:r>
            <a:r>
              <a:rPr lang="ko-KR" altLang="en-US" cap="none" dirty="0"/>
              <a:t>이미지 삽입</a:t>
            </a:r>
            <a:endParaRPr lang="en-US" altLang="ko-KR" cap="none" dirty="0"/>
          </a:p>
          <a:p>
            <a:r>
              <a:rPr lang="ko-KR" altLang="en-US" cap="none" dirty="0"/>
              <a:t>배경 오브젝트로 높이 </a:t>
            </a:r>
            <a:r>
              <a:rPr lang="en-US" altLang="ko-KR" cap="none" dirty="0"/>
              <a:t>5</a:t>
            </a:r>
            <a:r>
              <a:rPr lang="ko-KR" altLang="en-US" cap="none" dirty="0"/>
              <a:t>까지 나무 이미지 삽입</a:t>
            </a:r>
            <a:endParaRPr lang="en-US" altLang="ko-KR" cap="none" dirty="0"/>
          </a:p>
          <a:p>
            <a:r>
              <a:rPr lang="ko-KR" altLang="en-US" cap="none" dirty="0"/>
              <a:t>집을 중심으로 십자 위치에 폭</a:t>
            </a:r>
            <a:r>
              <a:rPr lang="en-US" altLang="ko-KR" cap="none" dirty="0"/>
              <a:t>20</a:t>
            </a:r>
            <a:r>
              <a:rPr lang="ko-KR" altLang="en-US" cap="none" dirty="0"/>
              <a:t>의 지점에서 적 생성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7ED144-DD23-4BB2-A580-DBD944DF4A49}"/>
              </a:ext>
            </a:extLst>
          </p:cNvPr>
          <p:cNvSpPr txBox="1"/>
          <p:nvPr/>
        </p:nvSpPr>
        <p:spPr>
          <a:xfrm>
            <a:off x="1736253" y="1522542"/>
            <a:ext cx="3347049" cy="30777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dirty="0"/>
              <a:t>단위 </a:t>
            </a:r>
            <a:r>
              <a:rPr lang="en-US" altLang="ko-KR" sz="1400" dirty="0"/>
              <a:t>–</a:t>
            </a:r>
            <a:r>
              <a:rPr lang="ko-KR" altLang="en-US" sz="1400" dirty="0"/>
              <a:t>캐릭터의 크기 </a:t>
            </a:r>
            <a:r>
              <a:rPr lang="en-US" altLang="ko-KR" sz="1400" dirty="0"/>
              <a:t>: 1 X 1 X 1 (1</a:t>
            </a:r>
            <a:r>
              <a:rPr lang="ko-KR" altLang="en-US" sz="1400" dirty="0"/>
              <a:t>은 </a:t>
            </a:r>
            <a:r>
              <a:rPr lang="en-US" altLang="ko-KR" sz="1400" dirty="0"/>
              <a:t>2m)</a:t>
            </a:r>
            <a:endParaRPr lang="ko-KR" altLang="en-US" sz="1400" dirty="0"/>
          </a:p>
        </p:txBody>
      </p:sp>
      <p:sp>
        <p:nvSpPr>
          <p:cNvPr id="8" name="Shape 134">
            <a:extLst>
              <a:ext uri="{FF2B5EF4-FFF2-40B4-BE49-F238E27FC236}">
                <a16:creationId xmlns:a16="http://schemas.microsoft.com/office/drawing/2014/main" id="{4E7181BF-0CEA-4FA2-BDF0-A1805C94A878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7E66084-D9F1-4FCE-917D-97A06A7FF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60" y="457200"/>
            <a:ext cx="2887804" cy="1428750"/>
          </a:xfrm>
        </p:spPr>
        <p:txBody>
          <a:bodyPr/>
          <a:lstStyle/>
          <a:p>
            <a:pPr algn="l"/>
            <a:r>
              <a:rPr lang="ko-KR" altLang="en-US" dirty="0"/>
              <a:t>스테이지 </a:t>
            </a:r>
            <a:r>
              <a:rPr lang="en-US" altLang="ko-KR" dirty="0"/>
              <a:t>- </a:t>
            </a:r>
            <a:r>
              <a:rPr lang="ko-KR" altLang="en-US" dirty="0"/>
              <a:t>구조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FF2AB0-1D70-459D-8BCD-BAF425A91B3A}"/>
              </a:ext>
            </a:extLst>
          </p:cNvPr>
          <p:cNvSpPr txBox="1"/>
          <p:nvPr/>
        </p:nvSpPr>
        <p:spPr>
          <a:xfrm>
            <a:off x="6525288" y="4624805"/>
            <a:ext cx="141737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9- </a:t>
            </a:r>
            <a:r>
              <a:rPr lang="ko-KR" altLang="en-US" sz="1300" dirty="0"/>
              <a:t>스테이지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9AE286-513F-4AB3-8F96-CAF2E2563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451" y="1318946"/>
            <a:ext cx="3347049" cy="3222346"/>
          </a:xfrm>
          <a:prstGeom prst="rect">
            <a:avLst/>
          </a:prstGeom>
          <a:ln w="12700">
            <a:solidFill>
              <a:schemeClr val="tx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39892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 캐릭터</a:t>
            </a:r>
            <a:r>
              <a:rPr lang="en-US" altLang="ko-KR" dirty="0"/>
              <a:t>1 - </a:t>
            </a:r>
            <a:r>
              <a:rPr lang="ko-KR" altLang="en-US" dirty="0"/>
              <a:t>지상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572048"/>
            <a:ext cx="7765322" cy="3600292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지상에서 걸어오는 적</a:t>
            </a:r>
            <a:endParaRPr lang="en-US" altLang="ko-KR" dirty="0"/>
          </a:p>
          <a:p>
            <a:r>
              <a:rPr lang="en-US" altLang="ko-KR" dirty="0"/>
              <a:t>1.5 X 1.5 X 1.5 </a:t>
            </a:r>
            <a:r>
              <a:rPr lang="ko-KR" altLang="en-US" dirty="0"/>
              <a:t>크기</a:t>
            </a:r>
            <a:endParaRPr lang="en-US" altLang="ko-KR" dirty="0"/>
          </a:p>
          <a:p>
            <a:r>
              <a:rPr lang="ko-KR" altLang="en-US" dirty="0"/>
              <a:t>집 앞에 도달하면 집을 공격한다 </a:t>
            </a:r>
            <a:r>
              <a:rPr lang="en-US" altLang="ko-KR" dirty="0"/>
              <a:t>(</a:t>
            </a:r>
            <a:r>
              <a:rPr lang="ko-KR" altLang="en-US" dirty="0"/>
              <a:t>공격 사거리 </a:t>
            </a:r>
            <a:r>
              <a:rPr lang="en-US" altLang="ko-KR" dirty="0"/>
              <a:t>0.5)</a:t>
            </a:r>
          </a:p>
          <a:p>
            <a:r>
              <a:rPr lang="ko-KR" altLang="en-US" dirty="0"/>
              <a:t>집보다 플레이어 위치가 더 가까운 경우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플레이어 쪽으로</a:t>
            </a:r>
            <a:r>
              <a:rPr lang="en-US" altLang="ko-KR" dirty="0"/>
              <a:t> </a:t>
            </a:r>
            <a:r>
              <a:rPr lang="ko-KR" altLang="en-US" dirty="0"/>
              <a:t>이동해서 플레이어를 먼저 공격한다</a:t>
            </a:r>
            <a:endParaRPr lang="en-US" altLang="ko-KR" dirty="0"/>
          </a:p>
          <a:p>
            <a:r>
              <a:rPr lang="ko-KR" altLang="en-US" dirty="0"/>
              <a:t>죽은 상태의 플레이어 하나당 이동속도가 상승한다     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A66D49-B760-4883-9A05-1A217B385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93" y="1676795"/>
            <a:ext cx="2565413" cy="29624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48FF91-5F31-48C0-99C0-9A9643BBF352}"/>
              </a:ext>
            </a:extLst>
          </p:cNvPr>
          <p:cNvSpPr txBox="1"/>
          <p:nvPr/>
        </p:nvSpPr>
        <p:spPr>
          <a:xfrm>
            <a:off x="6151544" y="4759342"/>
            <a:ext cx="138211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10- </a:t>
            </a:r>
            <a:r>
              <a:rPr lang="ko-KR" altLang="en-US" sz="1300" dirty="0"/>
              <a:t>지상 적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3FB8749-5565-4558-BE9F-53C3FF812E86}"/>
              </a:ext>
            </a:extLst>
          </p:cNvPr>
          <p:cNvSpPr txBox="1">
            <a:spLocks/>
          </p:cNvSpPr>
          <p:nvPr/>
        </p:nvSpPr>
        <p:spPr>
          <a:xfrm>
            <a:off x="345056" y="4199541"/>
            <a:ext cx="4787661" cy="43969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2500"/>
          </a:bodyPr>
          <a:lstStyle>
            <a:lvl1pPr marL="171450" indent="-171450" algn="l" defTabSz="685800" rtl="0" eaLnBrk="1" latinLnBrk="1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적의 머리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몸통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부분별로 데미지가 다르게 들어간다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64859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F1E52-4DCE-42D2-ABE1-AC0FFABF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 캐릭터</a:t>
            </a:r>
            <a:r>
              <a:rPr lang="en-US" altLang="ko-KR" dirty="0"/>
              <a:t>1 - </a:t>
            </a:r>
            <a:r>
              <a:rPr lang="ko-KR" altLang="en-US" dirty="0"/>
              <a:t>동작</a:t>
            </a:r>
          </a:p>
        </p:txBody>
      </p:sp>
      <p:graphicFrame>
        <p:nvGraphicFramePr>
          <p:cNvPr id="6" name="Shape 224">
            <a:extLst>
              <a:ext uri="{FF2B5EF4-FFF2-40B4-BE49-F238E27FC236}">
                <a16:creationId xmlns:a16="http://schemas.microsoft.com/office/drawing/2014/main" id="{9BF397E7-13DF-4070-B6C5-0FD41D7766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8644020"/>
              </p:ext>
            </p:extLst>
          </p:nvPr>
        </p:nvGraphicFramePr>
        <p:xfrm>
          <a:off x="1580531" y="1795771"/>
          <a:ext cx="5980556" cy="2752107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568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19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7236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걷기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altLang="ko" dirty="0">
                          <a:solidFill>
                            <a:schemeClr val="lt1"/>
                          </a:solidFill>
                        </a:rPr>
                        <a:t> </a:t>
                      </a:r>
                      <a:r>
                        <a:rPr lang="ko" dirty="0">
                          <a:solidFill>
                            <a:schemeClr val="lt1"/>
                          </a:solidFill>
                        </a:rPr>
                        <a:t>지상적이 </a:t>
                      </a: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두 발로 걸어서 </a:t>
                      </a:r>
                      <a:r>
                        <a:rPr lang="ko" dirty="0">
                          <a:solidFill>
                            <a:schemeClr val="lt1"/>
                          </a:solidFill>
                        </a:rPr>
                        <a:t>이동하는 </a:t>
                      </a: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동작 </a:t>
                      </a:r>
                      <a:r>
                        <a:rPr lang="en-US" altLang="ko-KR" dirty="0">
                          <a:solidFill>
                            <a:schemeClr val="lt1"/>
                          </a:solidFill>
                        </a:rPr>
                        <a:t>(5m/s)</a:t>
                      </a:r>
                      <a:endParaRPr lang="ko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572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공격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 손을</a:t>
                      </a:r>
                      <a:r>
                        <a:rPr lang="ko" dirty="0">
                          <a:solidFill>
                            <a:schemeClr val="lt1"/>
                          </a:solidFill>
                        </a:rPr>
                        <a:t> 휘젓</a:t>
                      </a: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는 동작</a:t>
                      </a:r>
                      <a:r>
                        <a:rPr lang="ko" dirty="0">
                          <a:solidFill>
                            <a:schemeClr val="lt1"/>
                          </a:solidFill>
                        </a:rPr>
                        <a:t> 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2299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피격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lt1"/>
                          </a:solidFill>
                        </a:rPr>
                        <a:t>짧은 시간 동안 주춤 하는 동작</a:t>
                      </a:r>
                    </a:p>
                    <a:p>
                      <a:pPr marL="13970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lt1"/>
                          </a:solidFill>
                        </a:rPr>
                        <a:t>피 흘리는 효과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6328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 캐릭터</a:t>
            </a:r>
            <a:r>
              <a:rPr lang="en-US" altLang="ko-KR" dirty="0"/>
              <a:t>2 - </a:t>
            </a:r>
            <a:r>
              <a:rPr lang="ko-KR" altLang="en-US" dirty="0"/>
              <a:t>공중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572048"/>
            <a:ext cx="7765322" cy="3457152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공중에서 날아오는 적</a:t>
            </a:r>
            <a:endParaRPr lang="en-US" altLang="ko-KR" dirty="0"/>
          </a:p>
          <a:p>
            <a:r>
              <a:rPr lang="en-US" altLang="ko-KR" dirty="0"/>
              <a:t>1.5(4.5) X 1.5 X 1.5 </a:t>
            </a:r>
            <a:r>
              <a:rPr lang="ko-KR" altLang="en-US" dirty="0"/>
              <a:t>크기 </a:t>
            </a:r>
            <a:r>
              <a:rPr lang="en-US" altLang="ko-KR" dirty="0"/>
              <a:t>(</a:t>
            </a:r>
            <a:r>
              <a:rPr lang="ko-KR" altLang="en-US" dirty="0"/>
              <a:t>날개 포함 길이</a:t>
            </a:r>
            <a:r>
              <a:rPr lang="en-US" altLang="ko-KR" dirty="0"/>
              <a:t>) </a:t>
            </a:r>
          </a:p>
          <a:p>
            <a:r>
              <a:rPr lang="ko-KR" altLang="en-US" dirty="0"/>
              <a:t>앞발에 갈퀴가 없고 날개가 있어 날아다님 </a:t>
            </a:r>
            <a:r>
              <a:rPr lang="en-US" altLang="ko-KR" dirty="0"/>
              <a:t>(</a:t>
            </a:r>
            <a:r>
              <a:rPr lang="ko-KR" altLang="en-US" dirty="0"/>
              <a:t>높이 </a:t>
            </a:r>
            <a:r>
              <a:rPr lang="en-US" altLang="ko-KR" dirty="0"/>
              <a:t>4)</a:t>
            </a:r>
          </a:p>
          <a:p>
            <a:r>
              <a:rPr lang="ko-KR" altLang="en-US" dirty="0"/>
              <a:t>집 앞에 도착하면 집을 공격한다 </a:t>
            </a:r>
            <a:r>
              <a:rPr lang="en-US" altLang="ko-KR" dirty="0"/>
              <a:t>(</a:t>
            </a:r>
            <a:r>
              <a:rPr lang="ko-KR" altLang="en-US" dirty="0"/>
              <a:t>공격 사거리 </a:t>
            </a:r>
            <a:r>
              <a:rPr lang="en-US" altLang="ko-KR" dirty="0"/>
              <a:t>3)</a:t>
            </a:r>
          </a:p>
          <a:p>
            <a:r>
              <a:rPr lang="ko-KR" altLang="en-US" dirty="0"/>
              <a:t>집보다 플레이어 위치가 더 가까운 경우 플레이어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 쪽으로</a:t>
            </a:r>
            <a:r>
              <a:rPr lang="en-US" altLang="ko-KR" dirty="0"/>
              <a:t> </a:t>
            </a:r>
            <a:r>
              <a:rPr lang="ko-KR" altLang="en-US" dirty="0"/>
              <a:t>이동해서 플레이어를 먼저 공격한다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BA2F94-4BA5-40FB-BCDF-270BB9B3AD20}"/>
              </a:ext>
            </a:extLst>
          </p:cNvPr>
          <p:cNvSpPr txBox="1"/>
          <p:nvPr/>
        </p:nvSpPr>
        <p:spPr>
          <a:xfrm>
            <a:off x="6299666" y="4540106"/>
            <a:ext cx="138211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11- </a:t>
            </a:r>
            <a:r>
              <a:rPr lang="ko-KR" altLang="en-US" sz="1300" dirty="0"/>
              <a:t>공중 적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C11C60-0B05-4070-8C56-9B2FD464E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4008" y="2249214"/>
            <a:ext cx="3493427" cy="22038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C7DABEE7-ABBC-497E-9EF7-FCA3188648F2}"/>
              </a:ext>
            </a:extLst>
          </p:cNvPr>
          <p:cNvSpPr txBox="1">
            <a:spLocks/>
          </p:cNvSpPr>
          <p:nvPr/>
        </p:nvSpPr>
        <p:spPr>
          <a:xfrm>
            <a:off x="160112" y="4301452"/>
            <a:ext cx="5270740" cy="43969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2500"/>
          </a:bodyPr>
          <a:lstStyle>
            <a:lvl1pPr marL="171450" indent="-171450" algn="l" defTabSz="685800" rtl="0" eaLnBrk="1" latinLnBrk="1" hangingPunct="1">
              <a:lnSpc>
                <a:spcPct val="12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lt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적의 머리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몸통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날개 부분별로 데미지가 다르게 들어간다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07899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2C8312-30C4-4A9F-B5D4-5C0FAD6E0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313" y="345057"/>
            <a:ext cx="1157741" cy="994741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623E7-4D13-4A72-9F7B-237281BA7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3088" y="759759"/>
            <a:ext cx="6929437" cy="3829494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컨셉 </a:t>
            </a:r>
            <a:r>
              <a:rPr lang="en-US" altLang="ko-KR" dirty="0"/>
              <a:t>……………………………………………………………………………….3~9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플레이 </a:t>
            </a:r>
            <a:r>
              <a:rPr lang="en-US" altLang="ko-KR" dirty="0"/>
              <a:t>………………………………………………………………………….10~20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인터페이스 </a:t>
            </a:r>
            <a:r>
              <a:rPr lang="en-US" altLang="ko-KR" dirty="0"/>
              <a:t>…………………………………………………………………….21~25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역할 분담 </a:t>
            </a:r>
            <a:r>
              <a:rPr lang="en-US" altLang="ko-KR" dirty="0"/>
              <a:t>…………………………………………………………………………..26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개발 일정 </a:t>
            </a:r>
            <a:r>
              <a:rPr lang="en-US" altLang="ko-KR" dirty="0"/>
              <a:t>………………………………………………………………………27~28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참고 문헌 </a:t>
            </a:r>
            <a:r>
              <a:rPr lang="en-US" altLang="ko-KR" dirty="0"/>
              <a:t>…………………………………………………………………………..29</a:t>
            </a:r>
          </a:p>
        </p:txBody>
      </p:sp>
    </p:spTree>
    <p:extLst>
      <p:ext uri="{BB962C8B-B14F-4D97-AF65-F5344CB8AC3E}">
        <p14:creationId xmlns:p14="http://schemas.microsoft.com/office/powerpoint/2010/main" val="9493980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118AB3-D734-4848-8BA7-C684160FD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 캐릭터</a:t>
            </a:r>
            <a:r>
              <a:rPr lang="en-US" altLang="ko-KR" dirty="0"/>
              <a:t>2 - </a:t>
            </a:r>
            <a:r>
              <a:rPr lang="ko-KR" altLang="en-US" dirty="0"/>
              <a:t>동작</a:t>
            </a:r>
          </a:p>
        </p:txBody>
      </p:sp>
      <p:graphicFrame>
        <p:nvGraphicFramePr>
          <p:cNvPr id="6" name="Shape 224">
            <a:extLst>
              <a:ext uri="{FF2B5EF4-FFF2-40B4-BE49-F238E27FC236}">
                <a16:creationId xmlns:a16="http://schemas.microsoft.com/office/drawing/2014/main" id="{60208E15-A0D7-43C1-ABDB-F8A7FB0B5B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5215765"/>
              </p:ext>
            </p:extLst>
          </p:nvPr>
        </p:nvGraphicFramePr>
        <p:xfrm>
          <a:off x="1580531" y="1795771"/>
          <a:ext cx="5980556" cy="2752107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568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19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7236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altLang="ko-KR" sz="2400" b="1">
                          <a:solidFill>
                            <a:schemeClr val="lt1"/>
                          </a:solidFill>
                        </a:rPr>
                        <a:t>날개짓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altLang="ko-KR" dirty="0">
                          <a:solidFill>
                            <a:schemeClr val="lt1"/>
                          </a:solidFill>
                        </a:rPr>
                        <a:t>이동할 때 날개를 퍼덕</a:t>
                      </a:r>
                      <a:r>
                        <a:rPr lang="ko-KR" altLang="en-US" dirty="0">
                          <a:solidFill>
                            <a:schemeClr val="lt1"/>
                          </a:solidFill>
                        </a:rPr>
                        <a:t>이는 동작 </a:t>
                      </a:r>
                      <a:r>
                        <a:rPr lang="en-US" altLang="ko-KR" dirty="0">
                          <a:solidFill>
                            <a:schemeClr val="lt1"/>
                          </a:solidFill>
                        </a:rPr>
                        <a:t>(5m/s)</a:t>
                      </a:r>
                      <a:endParaRPr lang="ko" altLang="ko-KR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572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공격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-KR" altLang="en-US">
                          <a:solidFill>
                            <a:schemeClr val="lt1"/>
                          </a:solidFill>
                        </a:rPr>
                        <a:t>머리를 흔들며 침을 뱉는 동작</a:t>
                      </a:r>
                      <a:endParaRPr lang="ko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2299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ko" sz="2400" b="1">
                          <a:solidFill>
                            <a:schemeClr val="lt1"/>
                          </a:solidFill>
                        </a:rPr>
                        <a:t>피격</a:t>
                      </a:r>
                      <a:endParaRPr lang="ko"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lt1"/>
                          </a:solidFill>
                        </a:rPr>
                        <a:t>짧은 시간 동안 주춤 하는 동작</a:t>
                      </a:r>
                    </a:p>
                    <a:p>
                      <a:pPr marL="139700" lvl="0" indent="0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lt1"/>
                          </a:solidFill>
                        </a:rPr>
                        <a:t>피 흘리는 효과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4631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2B2A32-616B-46C6-8472-14A08EE79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ko-KR" altLang="en-US" dirty="0"/>
              <a:t>메인 화면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679A0F-935C-4BC0-81E0-BC51A181FAA6}"/>
              </a:ext>
            </a:extLst>
          </p:cNvPr>
          <p:cNvSpPr txBox="1"/>
          <p:nvPr/>
        </p:nvSpPr>
        <p:spPr>
          <a:xfrm>
            <a:off x="3232339" y="1362309"/>
            <a:ext cx="2295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기본 화면 비율</a:t>
            </a:r>
            <a:r>
              <a:rPr lang="en-US" altLang="ko-KR" sz="1400" dirty="0"/>
              <a:t>: 1920*1080</a:t>
            </a:r>
            <a:endParaRPr lang="ko-KR" alt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889D3A-B4AA-4831-82F8-316C04C11BAA}"/>
              </a:ext>
            </a:extLst>
          </p:cNvPr>
          <p:cNvSpPr txBox="1"/>
          <p:nvPr/>
        </p:nvSpPr>
        <p:spPr>
          <a:xfrm>
            <a:off x="7495939" y="4457363"/>
            <a:ext cx="150714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12- </a:t>
            </a:r>
            <a:r>
              <a:rPr lang="ko-KR" altLang="en-US" sz="1300" dirty="0" err="1"/>
              <a:t>메인화면</a:t>
            </a:r>
            <a:endParaRPr lang="ko-KR" altLang="en-US" sz="13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FDDA66-06DC-4A52-9DCD-874DAE52FA29}"/>
              </a:ext>
            </a:extLst>
          </p:cNvPr>
          <p:cNvSpPr>
            <a:spLocks/>
          </p:cNvSpPr>
          <p:nvPr/>
        </p:nvSpPr>
        <p:spPr>
          <a:xfrm>
            <a:off x="1866207" y="1707751"/>
            <a:ext cx="5403600" cy="3042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7BCAAF-4CEE-4916-8DCC-B262146D1696}"/>
              </a:ext>
            </a:extLst>
          </p:cNvPr>
          <p:cNvSpPr/>
          <p:nvPr/>
        </p:nvSpPr>
        <p:spPr>
          <a:xfrm>
            <a:off x="1947284" y="1783080"/>
            <a:ext cx="3580940" cy="28645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타이틀 제목과</a:t>
            </a:r>
            <a:endParaRPr lang="en-US" altLang="ko-KR" dirty="0"/>
          </a:p>
          <a:p>
            <a:pPr algn="ctr"/>
            <a:r>
              <a:rPr lang="ko-KR" altLang="en-US" dirty="0"/>
              <a:t>이미지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3D6A1C3-5180-4503-BEC1-EA33432B7468}"/>
              </a:ext>
            </a:extLst>
          </p:cNvPr>
          <p:cNvSpPr/>
          <p:nvPr/>
        </p:nvSpPr>
        <p:spPr>
          <a:xfrm>
            <a:off x="5607034" y="3648941"/>
            <a:ext cx="1606805" cy="313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설정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6792C8A-1561-40D1-9DE0-BC67EE036806}"/>
              </a:ext>
            </a:extLst>
          </p:cNvPr>
          <p:cNvSpPr/>
          <p:nvPr/>
        </p:nvSpPr>
        <p:spPr>
          <a:xfrm>
            <a:off x="5607034" y="1830099"/>
            <a:ext cx="1606805" cy="639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r>
              <a:rPr lang="ko-KR" altLang="en-US" dirty="0"/>
              <a:t>인용 시작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980ACEA-082D-4CED-ADC8-89FA5016336B}"/>
              </a:ext>
            </a:extLst>
          </p:cNvPr>
          <p:cNvSpPr/>
          <p:nvPr/>
        </p:nvSpPr>
        <p:spPr>
          <a:xfrm>
            <a:off x="5607034" y="4226256"/>
            <a:ext cx="1606805" cy="3419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종료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FF01AB7-B13A-4D00-9420-6EB2C67D33CF}"/>
              </a:ext>
            </a:extLst>
          </p:cNvPr>
          <p:cNvSpPr/>
          <p:nvPr/>
        </p:nvSpPr>
        <p:spPr>
          <a:xfrm>
            <a:off x="5607034" y="2725111"/>
            <a:ext cx="1606805" cy="6392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클라이언트로 접속</a:t>
            </a:r>
            <a:endParaRPr lang="en-US" altLang="ko-KR" sz="1400" dirty="0"/>
          </a:p>
          <a:p>
            <a:pPr algn="ctr"/>
            <a:r>
              <a:rPr lang="en-US" altLang="ko-KR" sz="1400" dirty="0"/>
              <a:t>(2</a:t>
            </a:r>
            <a:r>
              <a:rPr lang="ko-KR" altLang="en-US" sz="1400" dirty="0"/>
              <a:t>인용 시작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10474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916E256D-64ED-4EA4-A75B-2DA919EBB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ko-KR" altLang="en-US" dirty="0"/>
              <a:t>게임 화면 </a:t>
            </a:r>
            <a:r>
              <a:rPr lang="en-US" altLang="ko-KR" dirty="0"/>
              <a:t>– UI </a:t>
            </a:r>
            <a:r>
              <a:rPr lang="ko-KR" altLang="en-US" dirty="0"/>
              <a:t>요소</a:t>
            </a:r>
          </a:p>
        </p:txBody>
      </p:sp>
      <p:graphicFrame>
        <p:nvGraphicFramePr>
          <p:cNvPr id="5" name="Shape 252">
            <a:extLst>
              <a:ext uri="{FF2B5EF4-FFF2-40B4-BE49-F238E27FC236}">
                <a16:creationId xmlns:a16="http://schemas.microsoft.com/office/drawing/2014/main" id="{8D6B679C-7573-4CCA-B0B4-C8C03491B1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1016890"/>
              </p:ext>
            </p:extLst>
          </p:nvPr>
        </p:nvGraphicFramePr>
        <p:xfrm>
          <a:off x="948506" y="1690778"/>
          <a:ext cx="7410489" cy="3109296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6233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871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3314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크로스 </a:t>
                      </a:r>
                      <a:r>
                        <a:rPr lang="ko" b="1">
                          <a:solidFill>
                            <a:schemeClr val="tx1"/>
                          </a:solidFill>
                        </a:rPr>
                        <a:t>에임</a:t>
                      </a:r>
                      <a:endParaRPr lang="ko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화면 중앙에 위치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한 발사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조준점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95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탄창 현황</a:t>
                      </a:r>
                      <a:endParaRPr lang="ko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중앙 하단</a:t>
                      </a:r>
                      <a:r>
                        <a:rPr lang="ko">
                          <a:solidFill>
                            <a:schemeClr val="tx1"/>
                          </a:solidFill>
                        </a:rPr>
                        <a:t> 위치 : 탄창에 남은 총알 수 / 탄창 최대 용량 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95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미니맵</a:t>
                      </a:r>
                      <a:endParaRPr lang="ko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우측 하단 위치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탑뷰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시점에서 캐릭터와 적의 위치를 표시함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1704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b="1" dirty="0">
                          <a:solidFill>
                            <a:schemeClr val="tx1"/>
                          </a:solidFill>
                        </a:rPr>
                        <a:t>넥서스 체력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중앙 상단에 위치한 가로 슬라이더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704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플레이어 체력</a:t>
                      </a:r>
                      <a:endParaRPr lang="ko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크로스 에임의 좌측에 위치한 세로 슬라이더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143326"/>
                  </a:ext>
                </a:extLst>
              </a:tr>
              <a:tr h="45995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b="1">
                          <a:solidFill>
                            <a:schemeClr val="tx1"/>
                          </a:solidFill>
                        </a:rPr>
                        <a:t>설정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tx1"/>
                          </a:solidFill>
                        </a:rPr>
                        <a:t>우측 상단에 위치한 작은 버튼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397">
                <a:tc rowSpan="2"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ko" b="1">
                          <a:solidFill>
                            <a:schemeClr val="tx1"/>
                          </a:solidFill>
                        </a:rPr>
                        <a:t>알림창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화면 중앙 상단에 위치한 텍스트(특정 이벤트 발생시에만 보임)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654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4922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A1A741-8B27-494C-92A6-3D1FE795F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화면 </a:t>
            </a:r>
            <a:r>
              <a:rPr lang="en-US" altLang="ko-KR" dirty="0"/>
              <a:t>– UI </a:t>
            </a:r>
            <a:r>
              <a:rPr lang="ko-KR" altLang="en-US" dirty="0"/>
              <a:t>예시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A5326-6DB4-4751-9BC8-F352563A21FA}"/>
              </a:ext>
            </a:extLst>
          </p:cNvPr>
          <p:cNvSpPr txBox="1"/>
          <p:nvPr/>
        </p:nvSpPr>
        <p:spPr>
          <a:xfrm>
            <a:off x="7211193" y="4393912"/>
            <a:ext cx="1018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13- </a:t>
            </a:r>
            <a:r>
              <a:rPr lang="en-US" altLang="ko-KR" sz="1400" dirty="0"/>
              <a:t>UI</a:t>
            </a:r>
            <a:endParaRPr lang="ko-KR" altLang="en-US" sz="1300" dirty="0"/>
          </a:p>
        </p:txBody>
      </p:sp>
      <p:pic>
        <p:nvPicPr>
          <p:cNvPr id="7" name="내용 개체 틀 8">
            <a:extLst>
              <a:ext uri="{FF2B5EF4-FFF2-40B4-BE49-F238E27FC236}">
                <a16:creationId xmlns:a16="http://schemas.microsoft.com/office/drawing/2014/main" id="{8B972F25-0862-4189-B1F4-41D3EF97742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07593" y="1741843"/>
            <a:ext cx="5403600" cy="3042000"/>
          </a:xfrm>
          <a:prstGeom prst="rect">
            <a:avLst/>
          </a:prstGeom>
          <a:ln w="19050">
            <a:solidFill>
              <a:schemeClr val="tx2">
                <a:lumMod val="50000"/>
              </a:schemeClr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D737428-4870-4D5C-82BB-E1C15E5F1FB4}"/>
              </a:ext>
            </a:extLst>
          </p:cNvPr>
          <p:cNvSpPr/>
          <p:nvPr/>
        </p:nvSpPr>
        <p:spPr>
          <a:xfrm>
            <a:off x="3845809" y="2784556"/>
            <a:ext cx="86646" cy="81855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C955D9-7994-4AA8-8E2D-972B2D73E2F7}"/>
              </a:ext>
            </a:extLst>
          </p:cNvPr>
          <p:cNvSpPr txBox="1"/>
          <p:nvPr/>
        </p:nvSpPr>
        <p:spPr>
          <a:xfrm>
            <a:off x="2882963" y="3070721"/>
            <a:ext cx="954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플레이어체력</a:t>
            </a:r>
          </a:p>
        </p:txBody>
      </p:sp>
    </p:spTree>
    <p:extLst>
      <p:ext uri="{BB962C8B-B14F-4D97-AF65-F5344CB8AC3E}">
        <p14:creationId xmlns:p14="http://schemas.microsoft.com/office/powerpoint/2010/main" val="1799647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" name="Shape 260"/>
          <p:cNvGraphicFramePr/>
          <p:nvPr>
            <p:extLst>
              <p:ext uri="{D42A27DB-BD31-4B8C-83A1-F6EECF244321}">
                <p14:modId xmlns:p14="http://schemas.microsoft.com/office/powerpoint/2010/main" val="538457854"/>
              </p:ext>
            </p:extLst>
          </p:nvPr>
        </p:nvGraphicFramePr>
        <p:xfrm>
          <a:off x="685347" y="1945235"/>
          <a:ext cx="7839196" cy="2816545"/>
        </p:xfrm>
        <a:graphic>
          <a:graphicData uri="http://schemas.openxmlformats.org/drawingml/2006/table">
            <a:tbl>
              <a:tblPr>
                <a:noFill/>
                <a:tableStyleId>{A37B1EF5-5E4F-465A-A79D-AA43A391F10D}</a:tableStyleId>
              </a:tblPr>
              <a:tblGrid>
                <a:gridCol w="1568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0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98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6301">
                <a:tc rowSpan="5"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 sz="3000" b="1">
                          <a:solidFill>
                            <a:schemeClr val="lt1"/>
                          </a:solidFill>
                        </a:rPr>
                        <a:t>결과창</a:t>
                      </a:r>
                      <a:endParaRPr lang="ko" sz="30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현재 스테이지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en-US" altLang="ko" dirty="0">
                          <a:solidFill>
                            <a:schemeClr val="tx1"/>
                          </a:solidFill>
                        </a:rPr>
                        <a:t> N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스테이지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30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처치한 적 수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en-US" altLang="ko" dirty="0">
                          <a:solidFill>
                            <a:schemeClr val="tx1"/>
                          </a:solidFill>
                        </a:rPr>
                        <a:t> N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마리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30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획득한 아이템 환전</a:t>
                      </a:r>
                      <a:endParaRPr lang="ko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tx1"/>
                          </a:solidFill>
                        </a:rPr>
                        <a:t>게임 중 습득한 아이템을 돈으로 교환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30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현재 소지한 돈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=</a:t>
                      </a:r>
                      <a:r>
                        <a:rPr lang="en-US" altLang="ko" dirty="0">
                          <a:solidFill>
                            <a:schemeClr val="tx1"/>
                          </a:solidFill>
                        </a:rPr>
                        <a:t> N $</a:t>
                      </a:r>
                      <a:endParaRPr lang="ko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134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">
                          <a:solidFill>
                            <a:schemeClr val="lt1"/>
                          </a:solidFill>
                        </a:rPr>
                        <a:t>업그레이드</a:t>
                      </a:r>
                      <a:endParaRPr lang="ko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70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캐릭터: 공격력, 방어력, 이동속도 업그레이드</a:t>
                      </a:r>
                    </a:p>
                    <a:p>
                      <a:pPr marL="13970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None/>
                      </a:pPr>
                      <a:r>
                        <a:rPr lang="ko" dirty="0">
                          <a:solidFill>
                            <a:schemeClr val="tx1"/>
                          </a:solidFill>
                        </a:rPr>
                        <a:t>넥서스: 체력, 방어력 업그레이드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D85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제목 1">
            <a:extLst>
              <a:ext uri="{FF2B5EF4-FFF2-40B4-BE49-F238E27FC236}">
                <a16:creationId xmlns:a16="http://schemas.microsoft.com/office/drawing/2014/main" id="{C4E4C56E-6990-4FDF-A8A1-576634224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ko-KR" altLang="en-US" dirty="0"/>
              <a:t>대기실 화면</a:t>
            </a:r>
            <a:r>
              <a:rPr lang="en-US" altLang="ko-KR" dirty="0"/>
              <a:t>(</a:t>
            </a:r>
            <a:r>
              <a:rPr lang="ko-KR" altLang="en-US" dirty="0"/>
              <a:t>스테이지 종료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08289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0635C5-A343-4ADC-8C15-220CD047F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대기실 화면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ko-KR" altLang="en-US" dirty="0" err="1"/>
              <a:t>종료시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0" name="내용 개체 틀 5">
            <a:extLst>
              <a:ext uri="{FF2B5EF4-FFF2-40B4-BE49-F238E27FC236}">
                <a16:creationId xmlns:a16="http://schemas.microsoft.com/office/drawing/2014/main" id="{E6827F4E-6981-46A7-819C-40358498E2F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07593" y="1644300"/>
            <a:ext cx="5403600" cy="3042000"/>
          </a:xfrm>
          <a:prstGeom prst="rect">
            <a:avLst/>
          </a:prstGeom>
          <a:ln w="19050">
            <a:solidFill>
              <a:schemeClr val="tx2">
                <a:lumMod val="5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357489-9775-4174-A98A-8004A77A455F}"/>
              </a:ext>
            </a:extLst>
          </p:cNvPr>
          <p:cNvSpPr txBox="1"/>
          <p:nvPr/>
        </p:nvSpPr>
        <p:spPr>
          <a:xfrm>
            <a:off x="7211193" y="4393912"/>
            <a:ext cx="150714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14- </a:t>
            </a:r>
            <a:r>
              <a:rPr lang="ko-KR" altLang="en-US" sz="1300" dirty="0"/>
              <a:t>대기화면</a:t>
            </a:r>
          </a:p>
        </p:txBody>
      </p:sp>
    </p:spTree>
    <p:extLst>
      <p:ext uri="{BB962C8B-B14F-4D97-AF65-F5344CB8AC3E}">
        <p14:creationId xmlns:p14="http://schemas.microsoft.com/office/powerpoint/2010/main" val="7060549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 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5463" y="1936007"/>
            <a:ext cx="6625087" cy="2368574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r>
              <a:rPr lang="ko-KR" altLang="en-US" sz="1700" dirty="0"/>
              <a:t>윤도균 </a:t>
            </a:r>
            <a:r>
              <a:rPr lang="en-US" altLang="ko-KR" sz="1700" dirty="0"/>
              <a:t>: IOCP</a:t>
            </a:r>
            <a:r>
              <a:rPr lang="ko-KR" altLang="en-US" sz="1700" dirty="0"/>
              <a:t>서버 구현 </a:t>
            </a:r>
            <a:r>
              <a:rPr lang="en-US" altLang="ko-KR" sz="1700" dirty="0"/>
              <a:t>&amp; </a:t>
            </a:r>
            <a:r>
              <a:rPr lang="ko-KR" altLang="en-US" sz="1700" dirty="0"/>
              <a:t>동기화</a:t>
            </a:r>
            <a:r>
              <a:rPr lang="en-US" altLang="ko-KR" sz="1700" dirty="0"/>
              <a:t>, </a:t>
            </a:r>
            <a:r>
              <a:rPr lang="ko-KR" altLang="en-US" sz="1700" dirty="0"/>
              <a:t>충돌 </a:t>
            </a:r>
            <a:r>
              <a:rPr lang="en-US" altLang="ko-KR" sz="1700" dirty="0"/>
              <a:t>&amp; </a:t>
            </a:r>
            <a:r>
              <a:rPr lang="ko-KR" altLang="en-US" sz="1700" dirty="0"/>
              <a:t>이동 처리</a:t>
            </a:r>
            <a:r>
              <a:rPr lang="en-US" altLang="ko-KR" sz="1700" dirty="0"/>
              <a:t>, 				</a:t>
            </a:r>
            <a:r>
              <a:rPr lang="ko-KR" altLang="en-US" sz="1700" dirty="0"/>
              <a:t>게임 외부 </a:t>
            </a:r>
            <a:r>
              <a:rPr lang="en-US" altLang="ko-KR" sz="1700" dirty="0"/>
              <a:t>UI </a:t>
            </a:r>
            <a:r>
              <a:rPr lang="ko-KR" altLang="en-US" sz="1700" dirty="0"/>
              <a:t>제작</a:t>
            </a:r>
            <a:r>
              <a:rPr lang="en-US" altLang="ko-KR" sz="1700" dirty="0"/>
              <a:t> </a:t>
            </a:r>
          </a:p>
          <a:p>
            <a:r>
              <a:rPr lang="ko-KR" altLang="en-US" sz="1700" dirty="0"/>
              <a:t>지성인 </a:t>
            </a:r>
            <a:r>
              <a:rPr lang="en-US" altLang="ko-KR" sz="1700" dirty="0"/>
              <a:t>: </a:t>
            </a:r>
            <a:r>
              <a:rPr lang="ko-KR" altLang="en-US" sz="1700" dirty="0"/>
              <a:t>클라이언트 프레임워크</a:t>
            </a:r>
            <a:r>
              <a:rPr lang="en-US" altLang="ko-KR" sz="1700" dirty="0"/>
              <a:t>, </a:t>
            </a:r>
            <a:r>
              <a:rPr lang="ko-KR" altLang="en-US" sz="1700" dirty="0"/>
              <a:t>객체개발</a:t>
            </a:r>
            <a:r>
              <a:rPr lang="en-US" altLang="ko-KR" sz="1700" dirty="0"/>
              <a:t>&amp;</a:t>
            </a:r>
            <a:r>
              <a:rPr lang="ko-KR" altLang="en-US" sz="1700" dirty="0"/>
              <a:t>생성</a:t>
            </a:r>
            <a:r>
              <a:rPr lang="en-US" altLang="ko-KR" sz="1700" dirty="0"/>
              <a:t>, </a:t>
            </a:r>
            <a:r>
              <a:rPr lang="ko-KR" altLang="en-US" sz="1700" dirty="0"/>
              <a:t>적 캐릭터 </a:t>
            </a:r>
            <a:r>
              <a:rPr lang="en-US" altLang="ko-KR" sz="1700" dirty="0"/>
              <a:t>AI,   		</a:t>
            </a:r>
            <a:r>
              <a:rPr lang="ko-KR" altLang="en-US" sz="1700" dirty="0"/>
              <a:t>게임 내부 </a:t>
            </a:r>
            <a:r>
              <a:rPr lang="en-US" altLang="ko-KR" sz="1700" dirty="0"/>
              <a:t>UI </a:t>
            </a:r>
            <a:r>
              <a:rPr lang="ko-KR" altLang="en-US" sz="1700" dirty="0"/>
              <a:t>제작</a:t>
            </a:r>
            <a:endParaRPr lang="en-US" altLang="ko-KR" sz="1700" dirty="0"/>
          </a:p>
          <a:p>
            <a:r>
              <a:rPr lang="ko-KR" altLang="en-US" sz="1700" dirty="0"/>
              <a:t>공통 </a:t>
            </a:r>
            <a:r>
              <a:rPr lang="en-US" altLang="ko-KR" sz="1700" dirty="0"/>
              <a:t>: </a:t>
            </a:r>
            <a:r>
              <a:rPr lang="ko-KR" altLang="en-US" sz="1700" dirty="0"/>
              <a:t>사운드</a:t>
            </a:r>
            <a:r>
              <a:rPr lang="en-US" altLang="ko-KR" sz="1700" dirty="0"/>
              <a:t>, </a:t>
            </a:r>
            <a:r>
              <a:rPr lang="ko-KR" altLang="en-US" sz="1700" dirty="0"/>
              <a:t>이펙트</a:t>
            </a:r>
          </a:p>
        </p:txBody>
      </p:sp>
    </p:spTree>
    <p:extLst>
      <p:ext uri="{BB962C8B-B14F-4D97-AF65-F5344CB8AC3E}">
        <p14:creationId xmlns:p14="http://schemas.microsoft.com/office/powerpoint/2010/main" val="2334838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F49C57-D5B5-4354-B2F2-FC50D7C39713}"/>
              </a:ext>
            </a:extLst>
          </p:cNvPr>
          <p:cNvSpPr txBox="1"/>
          <p:nvPr/>
        </p:nvSpPr>
        <p:spPr>
          <a:xfrm>
            <a:off x="1000664" y="126727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윤도균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C0E38D1-89F2-4997-9DFA-5FF9FF58C1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892416"/>
              </p:ext>
            </p:extLst>
          </p:nvPr>
        </p:nvGraphicFramePr>
        <p:xfrm>
          <a:off x="686204" y="1855345"/>
          <a:ext cx="7764464" cy="2342211"/>
        </p:xfrm>
        <a:graphic>
          <a:graphicData uri="http://schemas.openxmlformats.org/drawingml/2006/table">
            <a:tbl>
              <a:tblPr/>
              <a:tblGrid>
                <a:gridCol w="1398461">
                  <a:extLst>
                    <a:ext uri="{9D8B030D-6E8A-4147-A177-3AD203B41FA5}">
                      <a16:colId xmlns:a16="http://schemas.microsoft.com/office/drawing/2014/main" val="2831671390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991544856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2208637433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384852255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2147070002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4136980663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1182978150"/>
                    </a:ext>
                  </a:extLst>
                </a:gridCol>
                <a:gridCol w="909429">
                  <a:extLst>
                    <a:ext uri="{9D8B030D-6E8A-4147-A177-3AD203B41FA5}">
                      <a16:colId xmlns:a16="http://schemas.microsoft.com/office/drawing/2014/main" val="2772562261"/>
                    </a:ext>
                  </a:extLst>
                </a:gridCol>
              </a:tblGrid>
              <a:tr h="18017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192906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그래픽 리소스 구비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335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수정</a:t>
                      </a:r>
                      <a:r>
                        <a:rPr lang="en-US" altLang="ko-KR" sz="900" b="1" i="0" u="none" strike="noStrike" dirty="0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  <a:r>
                        <a:rPr lang="ko-KR" altLang="en-US" sz="900" b="1" i="0" u="none" strike="noStrike" dirty="0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보완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790081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서버프레임워크 제작</a:t>
                      </a:r>
                    </a:p>
                  </a:txBody>
                  <a:tcPr marL="5148" marR="5148" marT="5148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플레이어서버</a:t>
                      </a:r>
                    </a:p>
                  </a:txBody>
                  <a:tcPr marL="5148" marR="5148" marT="5148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AI</a:t>
                      </a:r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</a:t>
                      </a:r>
                    </a:p>
                  </a:txBody>
                  <a:tcPr marL="5148" marR="5148" marT="5148" marB="0" anchor="ctr">
                    <a:lnL>
                      <a:noFill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124801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메인화면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대기실화면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8C0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940712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9C57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서버동기화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66233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충돌체크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A3D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132774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이펙트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5ADF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501921"/>
                  </a:ext>
                </a:extLst>
              </a:tr>
              <a:tr h="30886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사운드</a:t>
                      </a:r>
                    </a:p>
                  </a:txBody>
                  <a:tcPr marL="5148" marR="5148" marT="5148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A1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0540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3935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7" name="내용 개체 틀 6">
            <a:extLst>
              <a:ext uri="{FF2B5EF4-FFF2-40B4-BE49-F238E27FC236}">
                <a16:creationId xmlns:a16="http://schemas.microsoft.com/office/drawing/2014/main" id="{04290C9F-CC96-4F4A-8827-28DF2096A9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611839"/>
              </p:ext>
            </p:extLst>
          </p:nvPr>
        </p:nvGraphicFramePr>
        <p:xfrm>
          <a:off x="827455" y="1764131"/>
          <a:ext cx="7481104" cy="2771773"/>
        </p:xfrm>
        <a:graphic>
          <a:graphicData uri="http://schemas.openxmlformats.org/drawingml/2006/table">
            <a:tbl>
              <a:tblPr/>
              <a:tblGrid>
                <a:gridCol w="1201999">
                  <a:extLst>
                    <a:ext uri="{9D8B030D-6E8A-4147-A177-3AD203B41FA5}">
                      <a16:colId xmlns:a16="http://schemas.microsoft.com/office/drawing/2014/main" val="2777611726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3391348284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1140991228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2702064517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1871979594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4006982276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2980898247"/>
                    </a:ext>
                  </a:extLst>
                </a:gridCol>
                <a:gridCol w="897015">
                  <a:extLst>
                    <a:ext uri="{9D8B030D-6E8A-4147-A177-3AD203B41FA5}">
                      <a16:colId xmlns:a16="http://schemas.microsoft.com/office/drawing/2014/main" val="1237326564"/>
                    </a:ext>
                  </a:extLst>
                </a:gridCol>
              </a:tblGrid>
              <a:tr h="18837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000" b="0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725034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그래픽 리소스 구비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335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수정</a:t>
                      </a:r>
                      <a:r>
                        <a:rPr lang="en-US" altLang="ko-KR" sz="1000" b="1" i="0" u="none" strike="noStrike" dirty="0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  <a:r>
                        <a:rPr lang="ko-KR" altLang="en-US" sz="1000" b="1" i="0" u="none" strike="noStrike">
                          <a:solidFill>
                            <a:srgbClr val="9C0006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보완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3930679"/>
                  </a:ext>
                </a:extLst>
              </a:tr>
              <a:tr h="322925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프레임워크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D8C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123998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</a:t>
                      </a:r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 </a:t>
                      </a:r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</a:t>
                      </a:r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AI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7EB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156391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9C57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 제작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366740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게임플레이 </a:t>
                      </a: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ADF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477456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아이템 제작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C2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898737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이펙트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45ADF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906827"/>
                  </a:ext>
                </a:extLst>
              </a:tr>
              <a:tr h="3229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사운드</a:t>
                      </a:r>
                    </a:p>
                  </a:txBody>
                  <a:tcPr marL="5382" marR="5382" marT="5382" marB="0" anchor="ctr">
                    <a:lnL w="635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A1C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148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3C111CD-A963-4D36-B7F7-A184C31AA16B}"/>
              </a:ext>
            </a:extLst>
          </p:cNvPr>
          <p:cNvSpPr txBox="1"/>
          <p:nvPr/>
        </p:nvSpPr>
        <p:spPr>
          <a:xfrm>
            <a:off x="1000664" y="126727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지성인</a:t>
            </a:r>
          </a:p>
        </p:txBody>
      </p:sp>
    </p:spTree>
    <p:extLst>
      <p:ext uri="{BB962C8B-B14F-4D97-AF65-F5344CB8AC3E}">
        <p14:creationId xmlns:p14="http://schemas.microsoft.com/office/powerpoint/2010/main" val="3965712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290918"/>
            <a:ext cx="7765322" cy="3712403"/>
          </a:xfrm>
          <a:solidFill>
            <a:schemeClr val="bg1"/>
          </a:solidFill>
        </p:spPr>
        <p:txBody>
          <a:bodyPr anchor="ctr">
            <a:normAutofit fontScale="77500" lnSpcReduction="20000"/>
          </a:bodyPr>
          <a:lstStyle/>
          <a:p>
            <a:r>
              <a:rPr lang="ko-KR" altLang="en-US" dirty="0"/>
              <a:t>사진 출처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1:https://gamercrash.com/2012/08/16/treyarch-introducing-big-changes-to-call-of-duty-black-ops-2-multiplayer/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2:http://clickgame.tistory.com/entry/%EB%94%94%ED%8E%9C%EC%8A%A4%EA%B2%8C%EC%9E%84-%ED%99%9C%EA%B2%8C%EC%9E%84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3:play.google.com/</a:t>
            </a:r>
            <a:r>
              <a:rPr lang="en-US" altLang="ko-KR" dirty="0" err="1"/>
              <a:t>storeappsdetailsid</a:t>
            </a:r>
            <a:r>
              <a:rPr lang="en-US" altLang="ko-KR" dirty="0"/>
              <a:t>=</a:t>
            </a:r>
            <a:r>
              <a:rPr lang="en-US" altLang="ko-KR" dirty="0" err="1"/>
              <a:t>com.pixelstar.PixelFPS&amp;hl</a:t>
            </a:r>
            <a:r>
              <a:rPr lang="en-US" altLang="ko-KR" dirty="0"/>
              <a:t>=</a:t>
            </a:r>
            <a:r>
              <a:rPr lang="en-US" altLang="ko-KR" dirty="0" err="1"/>
              <a:t>ko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4:play.google.com/</a:t>
            </a:r>
            <a:r>
              <a:rPr lang="en-US" altLang="ko-KR" dirty="0" err="1"/>
              <a:t>storeappsdetailsid</a:t>
            </a:r>
            <a:r>
              <a:rPr lang="en-US" altLang="ko-KR" dirty="0"/>
              <a:t>=</a:t>
            </a:r>
            <a:r>
              <a:rPr lang="en-US" altLang="ko-KR" dirty="0" err="1"/>
              <a:t>com.KillerBeanStudios.EnemyStrike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5.1:blog.daum.net/_blog/</a:t>
            </a:r>
            <a:r>
              <a:rPr lang="en-US" altLang="ko-KR" dirty="0" err="1"/>
              <a:t>BlogTypeView.do?blogid</a:t>
            </a:r>
            <a:r>
              <a:rPr lang="en-US" altLang="ko-KR" dirty="0"/>
              <a:t>=0c3Ey&amp;articleno=204&amp;categoryId=4&amp;regdt=20121121151553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5.2:voiceofoc.org/2016/06/state-snafu-leads-to-cuts-in-projected-funding-for-oc-law-enforcement/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6:www.thinkstockphotos.co.kr/image/</a:t>
            </a:r>
            <a:r>
              <a:rPr lang="en-US" altLang="ko-KR" dirty="0" err="1"/>
              <a:t>foto</a:t>
            </a:r>
            <a:r>
              <a:rPr lang="en-US" altLang="ko-KR" dirty="0"/>
              <a:t>-de-stock-young-policeman-poses/512894033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7:http://www.24-7tvshows.com/top-7-free-fps-games-2016/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8:http://www.travelswithnicolle.co.uk/route-66.html</a:t>
            </a:r>
            <a:endParaRPr lang="ko-KR" altLang="en-US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9:</a:t>
            </a:r>
            <a:r>
              <a:rPr lang="ko-KR" altLang="en-US" dirty="0"/>
              <a:t>제작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10: https://www.assetstore.unity3d.com/kr/#!/content/33260</a:t>
            </a:r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11:</a:t>
            </a:r>
            <a:r>
              <a:rPr lang="ko-KR" altLang="en-US" dirty="0"/>
              <a:t>그림</a:t>
            </a:r>
            <a:r>
              <a:rPr lang="en-US" altLang="ko-KR" dirty="0"/>
              <a:t>10</a:t>
            </a:r>
            <a:r>
              <a:rPr lang="ko-KR" altLang="en-US" dirty="0"/>
              <a:t>을 변형해서 제작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12:</a:t>
            </a:r>
            <a:r>
              <a:rPr lang="ko-KR" altLang="en-US" dirty="0"/>
              <a:t>제작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13:</a:t>
            </a:r>
            <a:r>
              <a:rPr lang="ko-KR" altLang="en-US" dirty="0"/>
              <a:t>제작</a:t>
            </a:r>
            <a:endParaRPr lang="en-US" altLang="ko-KR" dirty="0"/>
          </a:p>
          <a:p>
            <a:pPr lvl="1">
              <a:buFontTx/>
              <a:buChar char="-"/>
            </a:pPr>
            <a:r>
              <a:rPr lang="ko-KR" altLang="en-US" dirty="0"/>
              <a:t>그림 </a:t>
            </a:r>
            <a:r>
              <a:rPr lang="en-US" altLang="ko-KR" dirty="0"/>
              <a:t>14:</a:t>
            </a:r>
            <a:r>
              <a:rPr lang="ko-KR" altLang="en-US" dirty="0"/>
              <a:t>제작</a:t>
            </a:r>
            <a:endParaRPr lang="en-US" altLang="ko-KR" dirty="0"/>
          </a:p>
          <a:p>
            <a:pPr lvl="1">
              <a:buFontTx/>
              <a:buChar char="-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5193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목적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ko-KR" cap="none" dirty="0"/>
              <a:t>Unity Engine</a:t>
            </a:r>
            <a:r>
              <a:rPr lang="ko-KR" altLang="en-US" cap="none" dirty="0"/>
              <a:t>을</a:t>
            </a:r>
            <a:r>
              <a:rPr lang="ko-KR" altLang="en-US" dirty="0"/>
              <a:t> 이용한 </a:t>
            </a:r>
            <a:r>
              <a:rPr lang="en-US" altLang="ko-KR" dirty="0"/>
              <a:t>1</a:t>
            </a:r>
            <a:r>
              <a:rPr lang="ko-KR" altLang="en-US" dirty="0"/>
              <a:t>인칭 </a:t>
            </a:r>
            <a:r>
              <a:rPr lang="en-US" altLang="ko-KR" dirty="0"/>
              <a:t>2</a:t>
            </a:r>
            <a:r>
              <a:rPr lang="ko-KR" altLang="en-US" dirty="0"/>
              <a:t>인용 슈팅 디펜스 게임 개발 연구</a:t>
            </a:r>
            <a:endParaRPr lang="en-US" altLang="ko-KR" dirty="0"/>
          </a:p>
          <a:p>
            <a:r>
              <a:rPr lang="en-US" altLang="ko-KR" dirty="0"/>
              <a:t>Unity</a:t>
            </a:r>
            <a:r>
              <a:rPr lang="ko-KR" altLang="en-US" dirty="0"/>
              <a:t> </a:t>
            </a:r>
            <a:r>
              <a:rPr lang="ko-KR" altLang="en-US" dirty="0" err="1"/>
              <a:t>셰이더를</a:t>
            </a:r>
            <a:r>
              <a:rPr lang="ko-KR" altLang="en-US" dirty="0"/>
              <a:t> 이용한 렌더링 연구</a:t>
            </a:r>
            <a:endParaRPr lang="en-US" altLang="ko-KR" dirty="0"/>
          </a:p>
          <a:p>
            <a:r>
              <a:rPr lang="en-US" altLang="ko-KR" dirty="0"/>
              <a:t>A* </a:t>
            </a:r>
            <a:r>
              <a:rPr lang="ko-KR" altLang="en-US" dirty="0"/>
              <a:t>알고리즘을 이용한 </a:t>
            </a:r>
            <a:r>
              <a:rPr lang="en-US" altLang="ko-KR" dirty="0"/>
              <a:t>AI </a:t>
            </a:r>
            <a:r>
              <a:rPr lang="ko-KR" altLang="en-US" dirty="0"/>
              <a:t>개발 연구</a:t>
            </a:r>
            <a:endParaRPr lang="en-US" altLang="ko-KR" dirty="0"/>
          </a:p>
          <a:p>
            <a:r>
              <a:rPr lang="en-US" altLang="ko-KR" dirty="0"/>
              <a:t>IOCP </a:t>
            </a:r>
            <a:r>
              <a:rPr lang="ko-KR" altLang="en-US" dirty="0"/>
              <a:t>소켓 입출력 모델 서버 개발 연구</a:t>
            </a:r>
            <a:r>
              <a:rPr lang="en-US" altLang="ko-KR" dirty="0"/>
              <a:t> + </a:t>
            </a:r>
            <a:r>
              <a:rPr lang="ko-KR" altLang="en-US" dirty="0" err="1"/>
              <a:t>데드레커닝</a:t>
            </a:r>
            <a:r>
              <a:rPr lang="ko-KR" altLang="en-US" dirty="0"/>
              <a:t> 기법 연구</a:t>
            </a:r>
            <a:endParaRPr lang="en-US" altLang="ko-KR" dirty="0"/>
          </a:p>
        </p:txBody>
      </p:sp>
      <p:sp>
        <p:nvSpPr>
          <p:cNvPr id="4" name="Shape 134">
            <a:extLst>
              <a:ext uri="{FF2B5EF4-FFF2-40B4-BE49-F238E27FC236}">
                <a16:creationId xmlns:a16="http://schemas.microsoft.com/office/drawing/2014/main" id="{31BE1E36-BEEF-4C48-BD2F-49CA6FF2966B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D0BD4B-20E6-4BC5-BD71-CFF5D6311687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7689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EEA91-1AE1-45F1-98EF-13C13A520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59924C-45DF-474C-8903-F67E14998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8170" y="1649685"/>
            <a:ext cx="3324883" cy="2771352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ko-KR" dirty="0"/>
              <a:t>Unity Engine</a:t>
            </a:r>
          </a:p>
          <a:p>
            <a:r>
              <a:rPr lang="en-US" altLang="ko-KR" dirty="0"/>
              <a:t>Visual Studio 2017</a:t>
            </a:r>
          </a:p>
          <a:p>
            <a:r>
              <a:rPr lang="en-US" altLang="ko-KR" dirty="0"/>
              <a:t>Photoshop</a:t>
            </a:r>
          </a:p>
          <a:p>
            <a:r>
              <a:rPr lang="en-US" altLang="ko-KR" dirty="0"/>
              <a:t>3D Max</a:t>
            </a:r>
          </a:p>
          <a:p>
            <a:r>
              <a:rPr lang="en-US" altLang="ko-KR" dirty="0"/>
              <a:t>GitHub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DEB498-E83A-4B58-B285-A267D1A6209D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6840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257" y="1451941"/>
            <a:ext cx="7429499" cy="3691559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ct val="150000"/>
              </a:lnSpc>
            </a:pPr>
            <a:r>
              <a:rPr lang="ko-KR" altLang="en-US" dirty="0"/>
              <a:t>슈팅 </a:t>
            </a:r>
            <a:r>
              <a:rPr lang="en-US" altLang="ko-KR" dirty="0"/>
              <a:t>+ </a:t>
            </a:r>
            <a:r>
              <a:rPr lang="ko-KR" altLang="en-US" dirty="0"/>
              <a:t>디펜스</a:t>
            </a:r>
            <a:endParaRPr lang="en-US" altLang="ko-KR" dirty="0"/>
          </a:p>
          <a:p>
            <a:r>
              <a:rPr lang="en-US" altLang="ko-KR" dirty="0"/>
              <a:t>FPS</a:t>
            </a:r>
            <a:r>
              <a:rPr lang="ko-KR" altLang="en-US" dirty="0"/>
              <a:t>시점의 슈팅 게임의 스릴과 디펜스 게임의 긴박감을 한 번에 잡은 새로운 장르</a:t>
            </a:r>
          </a:p>
        </p:txBody>
      </p:sp>
      <p:pic>
        <p:nvPicPr>
          <p:cNvPr id="5" name="Shape 155">
            <a:extLst>
              <a:ext uri="{FF2B5EF4-FFF2-40B4-BE49-F238E27FC236}">
                <a16:creationId xmlns:a16="http://schemas.microsoft.com/office/drawing/2014/main" id="{9598ECEF-F77B-41D0-B58B-F9106DB62A3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18185" y="2343149"/>
            <a:ext cx="3936354" cy="23431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6" name="Shape 134">
            <a:extLst>
              <a:ext uri="{FF2B5EF4-FFF2-40B4-BE49-F238E27FC236}">
                <a16:creationId xmlns:a16="http://schemas.microsoft.com/office/drawing/2014/main" id="{C56356EB-B8E5-4930-93CB-AB95B0E507BD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375DC16-52CA-443D-BF6F-17D58D79B4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097" y="2343149"/>
            <a:ext cx="4165602" cy="23431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249181-0725-41F9-A69A-3B825DF9FA40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28CBC6-BDDB-47A9-865C-5C374C247D8B}"/>
              </a:ext>
            </a:extLst>
          </p:cNvPr>
          <p:cNvSpPr txBox="1"/>
          <p:nvPr/>
        </p:nvSpPr>
        <p:spPr>
          <a:xfrm>
            <a:off x="1577176" y="4757939"/>
            <a:ext cx="166744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1- </a:t>
            </a:r>
            <a:r>
              <a:rPr lang="ko-KR" altLang="en-US" sz="1300" dirty="0"/>
              <a:t>콜 오브 </a:t>
            </a:r>
            <a:r>
              <a:rPr lang="ko-KR" altLang="en-US" sz="1300" dirty="0" err="1"/>
              <a:t>듀티</a:t>
            </a:r>
            <a:endParaRPr lang="ko-KR" altLang="en-US" sz="13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06742C-D9AF-43D2-AA90-B806304BED9C}"/>
              </a:ext>
            </a:extLst>
          </p:cNvPr>
          <p:cNvSpPr txBox="1"/>
          <p:nvPr/>
        </p:nvSpPr>
        <p:spPr>
          <a:xfrm>
            <a:off x="5699553" y="4757939"/>
            <a:ext cx="197361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latin typeface="+mn-ea"/>
              </a:rPr>
              <a:t>그림 </a:t>
            </a:r>
            <a:r>
              <a:rPr lang="en-US" altLang="ko-KR" sz="1300" dirty="0">
                <a:latin typeface="+mn-ea"/>
              </a:rPr>
              <a:t>2-ARCHER'S DUTY</a:t>
            </a:r>
          </a:p>
        </p:txBody>
      </p:sp>
    </p:spTree>
    <p:extLst>
      <p:ext uri="{BB962C8B-B14F-4D97-AF65-F5344CB8AC3E}">
        <p14:creationId xmlns:p14="http://schemas.microsoft.com/office/powerpoint/2010/main" val="53669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9AEAA-9A58-4146-8BCC-DDCF6B8F3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</a:t>
            </a:r>
            <a:r>
              <a:rPr lang="ko-KR" altLang="en-US" dirty="0" err="1"/>
              <a:t>작품들과의</a:t>
            </a:r>
            <a:r>
              <a:rPr lang="ko-KR" altLang="en-US" dirty="0"/>
              <a:t> 차이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394F2-F8EE-4E4E-A5D8-8D4521C04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451941"/>
            <a:ext cx="7765322" cy="3631047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t"/>
          <a:lstStyle/>
          <a:p>
            <a:r>
              <a:rPr lang="ko-KR" altLang="en-US" dirty="0"/>
              <a:t>정면에서만 적이 오는 일자형 스테이지가 아닌 입체적인 십자형 스테이지 사용</a:t>
            </a:r>
            <a:endParaRPr lang="en-US" altLang="ko-KR" dirty="0"/>
          </a:p>
          <a:p>
            <a:r>
              <a:rPr lang="ko-KR" altLang="en-US" dirty="0"/>
              <a:t>보통의 디펜스게임에서는 사용하지 않는 </a:t>
            </a:r>
            <a:r>
              <a:rPr lang="ko-KR" altLang="en-US" dirty="0" err="1"/>
              <a:t>미니맵</a:t>
            </a:r>
            <a:r>
              <a:rPr lang="ko-KR" altLang="en-US" dirty="0"/>
              <a:t> 지원</a:t>
            </a:r>
            <a:endParaRPr lang="en-US" altLang="ko-KR" dirty="0"/>
          </a:p>
          <a:p>
            <a:r>
              <a:rPr lang="ko-KR" altLang="en-US" dirty="0"/>
              <a:t>협동심과 함께 다양한 방식의 플레이를 가능하게 하는 </a:t>
            </a:r>
            <a:r>
              <a:rPr lang="en-US" altLang="ko-KR" dirty="0"/>
              <a:t>2</a:t>
            </a:r>
            <a:r>
              <a:rPr lang="ko-KR" altLang="en-US" dirty="0"/>
              <a:t>인용 플레이 지원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858931-7372-4B1A-AFCC-4F4AD13F4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612" y="2571750"/>
            <a:ext cx="3434495" cy="207128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0588A5C-C2D7-4235-80A8-F01F82E472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4895" y="2571750"/>
            <a:ext cx="3434493" cy="207128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D46E4F-11D9-458D-953C-4FF786046100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9D152E-94C7-479F-8CE5-10635AC7E8C9}"/>
              </a:ext>
            </a:extLst>
          </p:cNvPr>
          <p:cNvSpPr txBox="1"/>
          <p:nvPr/>
        </p:nvSpPr>
        <p:spPr>
          <a:xfrm>
            <a:off x="1962332" y="4727730"/>
            <a:ext cx="145905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3- </a:t>
            </a:r>
            <a:r>
              <a:rPr lang="ko-KR" altLang="en-US" sz="1300" dirty="0"/>
              <a:t>건 디펜스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E311F9-D980-4225-B8D7-03D6670A3EA5}"/>
              </a:ext>
            </a:extLst>
          </p:cNvPr>
          <p:cNvSpPr txBox="1"/>
          <p:nvPr/>
        </p:nvSpPr>
        <p:spPr>
          <a:xfrm>
            <a:off x="5389189" y="4727730"/>
            <a:ext cx="212590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그림 </a:t>
            </a:r>
            <a:r>
              <a:rPr lang="en-US" altLang="ko-KR" sz="1300" dirty="0"/>
              <a:t>4- </a:t>
            </a:r>
            <a:r>
              <a:rPr lang="ko-KR" altLang="en-US" sz="1300" dirty="0" err="1"/>
              <a:t>에너미</a:t>
            </a:r>
            <a:r>
              <a:rPr lang="ko-KR" altLang="en-US" sz="1300" dirty="0"/>
              <a:t> 스트라이크</a:t>
            </a:r>
          </a:p>
        </p:txBody>
      </p:sp>
    </p:spTree>
    <p:extLst>
      <p:ext uri="{BB962C8B-B14F-4D97-AF65-F5344CB8AC3E}">
        <p14:creationId xmlns:p14="http://schemas.microsoft.com/office/powerpoint/2010/main" val="1880258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군인이었던 </a:t>
            </a:r>
            <a:r>
              <a:rPr lang="ko-KR" altLang="en-US" dirty="0" err="1"/>
              <a:t>카슬리씨는</a:t>
            </a:r>
            <a:r>
              <a:rPr lang="ko-KR" altLang="en-US" dirty="0"/>
              <a:t> 퇴역 후 시골마을에서 보안관을 하며 살아가고 있었다</a:t>
            </a:r>
            <a:endParaRPr lang="en-US" altLang="ko-KR" dirty="0"/>
          </a:p>
          <a:p>
            <a:r>
              <a:rPr lang="ko-KR" altLang="en-US" dirty="0"/>
              <a:t>어느 날 끔찍한 외계인들이 지구를 침공해왔다</a:t>
            </a:r>
            <a:endParaRPr lang="en-US" altLang="ko-KR" dirty="0"/>
          </a:p>
          <a:p>
            <a:r>
              <a:rPr lang="ko-KR" altLang="en-US" dirty="0"/>
              <a:t>몰려오는 외계인들로부터 우리 마을을 지키자 </a:t>
            </a:r>
            <a:r>
              <a:rPr lang="en-US" altLang="ko-KR" dirty="0"/>
              <a:t>!!</a:t>
            </a:r>
          </a:p>
        </p:txBody>
      </p:sp>
      <p:sp>
        <p:nvSpPr>
          <p:cNvPr id="4" name="Shape 134">
            <a:extLst>
              <a:ext uri="{FF2B5EF4-FFF2-40B4-BE49-F238E27FC236}">
                <a16:creationId xmlns:a16="http://schemas.microsoft.com/office/drawing/2014/main" id="{081F8B4C-E34B-4630-B1CB-AE80DAFD91F5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AD97FB-1C45-4650-B09C-ADAF5B6FAEB8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7389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</a:t>
            </a:r>
            <a:r>
              <a:rPr lang="en-US" altLang="ko-KR" dirty="0"/>
              <a:t>– 1P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529" y="1670788"/>
            <a:ext cx="3305805" cy="2672613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 err="1"/>
              <a:t>카슬리</a:t>
            </a:r>
            <a:endParaRPr lang="en-US" altLang="ko-KR" dirty="0"/>
          </a:p>
          <a:p>
            <a:r>
              <a:rPr lang="ko-KR" altLang="en-US" dirty="0"/>
              <a:t>퇴역한 군인</a:t>
            </a:r>
            <a:r>
              <a:rPr lang="en-US" altLang="ko-KR" dirty="0"/>
              <a:t>, 50</a:t>
            </a:r>
            <a:r>
              <a:rPr lang="ko-KR" altLang="en-US" dirty="0"/>
              <a:t>대</a:t>
            </a:r>
            <a:r>
              <a:rPr lang="en-US" altLang="ko-KR" dirty="0"/>
              <a:t>, </a:t>
            </a:r>
            <a:r>
              <a:rPr lang="ko-KR" altLang="en-US" dirty="0"/>
              <a:t>보안관</a:t>
            </a:r>
            <a:endParaRPr lang="en-US" altLang="ko-KR" dirty="0"/>
          </a:p>
          <a:p>
            <a:r>
              <a:rPr lang="ko-KR" altLang="en-US" dirty="0"/>
              <a:t>딱딱하고 고지식한 성격이지만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내 가족만은 끔찍이 아끼는 아버지상</a:t>
            </a:r>
            <a:endParaRPr lang="en-US" altLang="ko-KR" dirty="0"/>
          </a:p>
          <a:p>
            <a:r>
              <a:rPr lang="ko-KR" altLang="en-US" dirty="0"/>
              <a:t>사격 솜씨가 일류이다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A675ED-B733-43A1-A9AC-BE547A652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515" y="1451941"/>
            <a:ext cx="2780665" cy="185377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831692F-F739-4A65-8831-52340B1AD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8998" y="1670788"/>
            <a:ext cx="1878871" cy="33580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hape 134">
            <a:extLst>
              <a:ext uri="{FF2B5EF4-FFF2-40B4-BE49-F238E27FC236}">
                <a16:creationId xmlns:a16="http://schemas.microsoft.com/office/drawing/2014/main" id="{E1B8CA70-43A4-4B2F-AEA8-C05FE0108021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ACB6CF-BEEE-4F20-993E-ACD67EC8E047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022F43A-9F26-418B-BE35-1A9F0EA8F62D}"/>
                  </a:ext>
                </a:extLst>
              </p:cNvPr>
              <p:cNvSpPr txBox="1"/>
              <p:nvPr/>
            </p:nvSpPr>
            <p:spPr>
              <a:xfrm>
                <a:off x="4568007" y="3393951"/>
                <a:ext cx="1712328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300" dirty="0"/>
                  <a:t>그림 </a:t>
                </a:r>
                <a:r>
                  <a:rPr lang="en-US" altLang="ko-KR" sz="1300" dirty="0"/>
                  <a:t>5.1- </a:t>
                </a:r>
                <a:r>
                  <a:rPr lang="ko-KR" altLang="en-US" sz="1300" dirty="0" err="1"/>
                  <a:t>리암</a:t>
                </a:r>
                <a:r>
                  <a:rPr lang="ko-KR" altLang="en-US" sz="1300" dirty="0"/>
                  <a:t> 니슨</a:t>
                </a:r>
                <a14:m>
                  <m:oMath xmlns:m="http://schemas.openxmlformats.org/officeDocument/2006/math">
                    <m:r>
                      <a:rPr lang="en-US" altLang="ko-KR" sz="13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300" i="1" smtClean="0">
                        <a:latin typeface="Cambria Math" panose="02040503050406030204" pitchFamily="18" charset="0"/>
                      </a:rPr>
                      <m:t>↑</m:t>
                    </m:r>
                  </m:oMath>
                </a14:m>
                <a:endParaRPr lang="ko-KR" altLang="en-US" sz="13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022F43A-9F26-418B-BE35-1A9F0EA8F6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8007" y="3393951"/>
                <a:ext cx="1712328" cy="292388"/>
              </a:xfrm>
              <a:prstGeom prst="rect">
                <a:avLst/>
              </a:prstGeom>
              <a:blipFill>
                <a:blip r:embed="rId5"/>
                <a:stretch>
                  <a:fillRect l="-356" t="-2083"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14B426-B74A-48FD-BA17-F532D2CD4358}"/>
                  </a:ext>
                </a:extLst>
              </p:cNvPr>
              <p:cNvSpPr txBox="1"/>
              <p:nvPr/>
            </p:nvSpPr>
            <p:spPr>
              <a:xfrm>
                <a:off x="4712821" y="4540106"/>
                <a:ext cx="1778051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300" dirty="0"/>
                  <a:t>그림 </a:t>
                </a:r>
                <a:r>
                  <a:rPr lang="en-US" altLang="ko-KR" sz="1300" dirty="0"/>
                  <a:t>5.2 - </a:t>
                </a:r>
                <a:r>
                  <a:rPr lang="ko-KR" altLang="en-US" sz="1300" dirty="0"/>
                  <a:t>주 보안관</a:t>
                </a:r>
                <a14:m>
                  <m:oMath xmlns:m="http://schemas.openxmlformats.org/officeDocument/2006/math">
                    <m:r>
                      <a:rPr lang="ko-KR" altLang="en-US" sz="130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endParaRPr lang="ko-KR" altLang="en-US" sz="13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14B426-B74A-48FD-BA17-F532D2CD43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2821" y="4540106"/>
                <a:ext cx="1778051" cy="292388"/>
              </a:xfrm>
              <a:prstGeom prst="rect">
                <a:avLst/>
              </a:prstGeom>
              <a:blipFill>
                <a:blip r:embed="rId6"/>
                <a:stretch>
                  <a:fillRect l="-342" t="-2083"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3000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6A917-8C8F-46D7-B6AA-A04E2BF4D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플레이어 캐릭터 </a:t>
            </a:r>
            <a:r>
              <a:rPr lang="en-US" altLang="ko-KR" dirty="0"/>
              <a:t>– 2p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D45D5-B841-4026-BAA9-EE7FFD70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529" y="1670788"/>
            <a:ext cx="3305805" cy="2672613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ko-KR" altLang="en-US" dirty="0"/>
              <a:t>웨인</a:t>
            </a:r>
            <a:endParaRPr lang="en-US" altLang="ko-KR" dirty="0"/>
          </a:p>
          <a:p>
            <a:r>
              <a:rPr lang="ko-KR" altLang="en-US" dirty="0"/>
              <a:t>경찰</a:t>
            </a:r>
            <a:r>
              <a:rPr lang="en-US" altLang="ko-KR" dirty="0"/>
              <a:t>, 30</a:t>
            </a:r>
            <a:r>
              <a:rPr lang="ko-KR" altLang="en-US" dirty="0"/>
              <a:t>대</a:t>
            </a:r>
            <a:r>
              <a:rPr lang="en-US" altLang="ko-KR" dirty="0"/>
              <a:t>, </a:t>
            </a:r>
            <a:r>
              <a:rPr lang="ko-KR" altLang="en-US" dirty="0"/>
              <a:t>보안관</a:t>
            </a:r>
            <a:endParaRPr lang="en-US" altLang="ko-KR" dirty="0"/>
          </a:p>
          <a:p>
            <a:r>
              <a:rPr lang="ko-KR" altLang="en-US" dirty="0"/>
              <a:t>수도에서 지원으로 온 경찰</a:t>
            </a:r>
            <a:endParaRPr lang="en-US" altLang="ko-KR" dirty="0"/>
          </a:p>
        </p:txBody>
      </p:sp>
      <p:sp>
        <p:nvSpPr>
          <p:cNvPr id="6" name="Shape 134">
            <a:extLst>
              <a:ext uri="{FF2B5EF4-FFF2-40B4-BE49-F238E27FC236}">
                <a16:creationId xmlns:a16="http://schemas.microsoft.com/office/drawing/2014/main" id="{E1B8CA70-43A4-4B2F-AEA8-C05FE0108021}"/>
              </a:ext>
            </a:extLst>
          </p:cNvPr>
          <p:cNvSpPr txBox="1">
            <a:spLocks/>
          </p:cNvSpPr>
          <p:nvPr/>
        </p:nvSpPr>
        <p:spPr>
          <a:xfrm>
            <a:off x="7021902" y="156002"/>
            <a:ext cx="2037853" cy="494564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noAutofit/>
          </a:bodyPr>
          <a:lstStyle>
            <a:lvl1pPr algn="ctr" defTabSz="342900" rtl="0" eaLnBrk="1" latinLnBrk="1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" sz="2000" dirty="0">
                <a:latin typeface="PentaGram’s Salemica" panose="02000500000000000000" pitchFamily="2" charset="0"/>
              </a:rPr>
              <a:t>Save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My</a:t>
            </a:r>
            <a:r>
              <a:rPr lang="ko-KR" altLang="en-US" sz="2000" dirty="0">
                <a:latin typeface="PentaGram’s Salemica" panose="02000500000000000000" pitchFamily="2" charset="0"/>
              </a:rPr>
              <a:t> </a:t>
            </a:r>
            <a:r>
              <a:rPr lang="en-US" altLang="ko-KR" sz="2000" dirty="0">
                <a:latin typeface="PentaGram’s Salemica" panose="02000500000000000000" pitchFamily="2" charset="0"/>
              </a:rPr>
              <a:t>home</a:t>
            </a:r>
            <a:endParaRPr lang="ko" sz="2000" dirty="0">
              <a:latin typeface="PentaGram’s Salemica" panose="02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ACB6CF-BEEE-4F20-993E-ACD67EC8E047}"/>
              </a:ext>
            </a:extLst>
          </p:cNvPr>
          <p:cNvSpPr txBox="1"/>
          <p:nvPr/>
        </p:nvSpPr>
        <p:spPr>
          <a:xfrm>
            <a:off x="131878" y="147814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>
                <a:latin typeface="굴림" panose="020B0600000101010101" pitchFamily="50" charset="-127"/>
                <a:ea typeface="굴림" panose="020B0600000101010101" pitchFamily="50" charset="-127"/>
              </a:rPr>
              <a:t>컨셉</a:t>
            </a:r>
            <a:endParaRPr lang="ko-KR" altLang="en-US" sz="15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14B426-B74A-48FD-BA17-F532D2CD4358}"/>
                  </a:ext>
                </a:extLst>
              </p:cNvPr>
              <p:cNvSpPr txBox="1"/>
              <p:nvPr/>
            </p:nvSpPr>
            <p:spPr>
              <a:xfrm>
                <a:off x="4679293" y="4390129"/>
                <a:ext cx="1317797" cy="2976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300" dirty="0"/>
                  <a:t>그림 </a:t>
                </a:r>
                <a:r>
                  <a:rPr lang="en-US" altLang="ko-KR" sz="1300" dirty="0"/>
                  <a:t>6 - </a:t>
                </a:r>
                <a:r>
                  <a:rPr lang="ko-KR" altLang="en-US" sz="1300" dirty="0"/>
                  <a:t>경</a:t>
                </a:r>
                <a14:m>
                  <m:oMath xmlns:m="http://schemas.openxmlformats.org/officeDocument/2006/math">
                    <m:r>
                      <a:rPr lang="ko-KR" altLang="en-US" sz="1300" i="1" dirty="0">
                        <a:latin typeface="Cambria Math" panose="02040503050406030204" pitchFamily="18" charset="0"/>
                      </a:rPr>
                      <m:t>찰</m:t>
                    </m:r>
                    <m:r>
                      <a:rPr lang="ko-KR" altLang="en-US" sz="130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endParaRPr lang="ko-KR" altLang="en-US" sz="13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514B426-B74A-48FD-BA17-F532D2CD43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9293" y="4390129"/>
                <a:ext cx="1317797" cy="297646"/>
              </a:xfrm>
              <a:prstGeom prst="rect">
                <a:avLst/>
              </a:prstGeom>
              <a:blipFill>
                <a:blip r:embed="rId3"/>
                <a:stretch>
                  <a:fillRect l="-926" b="-163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그림 11">
            <a:extLst>
              <a:ext uri="{FF2B5EF4-FFF2-40B4-BE49-F238E27FC236}">
                <a16:creationId xmlns:a16="http://schemas.microsoft.com/office/drawing/2014/main" id="{F6229B0E-6337-47F6-84E8-0F7083DE0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858" y="1451941"/>
            <a:ext cx="2261613" cy="33924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791093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TM04033921[[fn=다마스크]]</Template>
  <TotalTime>2402</TotalTime>
  <Words>1390</Words>
  <Application>Microsoft Office PowerPoint</Application>
  <PresentationFormat>화면 슬라이드 쇼(16:9)</PresentationFormat>
  <Paragraphs>346</Paragraphs>
  <Slides>29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9" baseType="lpstr">
      <vt:lpstr>바탕</vt:lpstr>
      <vt:lpstr>Lato</vt:lpstr>
      <vt:lpstr>PentaGram’s Salemica</vt:lpstr>
      <vt:lpstr>Cambria Math</vt:lpstr>
      <vt:lpstr>맑은 고딕</vt:lpstr>
      <vt:lpstr>Bookman Old Style</vt:lpstr>
      <vt:lpstr>Rockwell</vt:lpstr>
      <vt:lpstr>Arial</vt:lpstr>
      <vt:lpstr>굴림</vt:lpstr>
      <vt:lpstr>Damask</vt:lpstr>
      <vt:lpstr>Save My home</vt:lpstr>
      <vt:lpstr>목차</vt:lpstr>
      <vt:lpstr>제작 목적</vt:lpstr>
      <vt:lpstr>개발 환경</vt:lpstr>
      <vt:lpstr>장르</vt:lpstr>
      <vt:lpstr>기존 작품들과의 차이</vt:lpstr>
      <vt:lpstr>스토리</vt:lpstr>
      <vt:lpstr>플레이어 캐릭터 – 1P</vt:lpstr>
      <vt:lpstr>플레이어 캐릭터 – 2p</vt:lpstr>
      <vt:lpstr>게임 흐름 순서도</vt:lpstr>
      <vt:lpstr>게임 진행</vt:lpstr>
      <vt:lpstr>캐릭터 컨트롤</vt:lpstr>
      <vt:lpstr>캐릭터 동작</vt:lpstr>
      <vt:lpstr>정조준</vt:lpstr>
      <vt:lpstr>스테이지 - 컨셉</vt:lpstr>
      <vt:lpstr>스테이지 - 구조</vt:lpstr>
      <vt:lpstr>적 캐릭터1 - 지상</vt:lpstr>
      <vt:lpstr>적 캐릭터1 - 동작</vt:lpstr>
      <vt:lpstr>적 캐릭터2 - 공중</vt:lpstr>
      <vt:lpstr>적 캐릭터2 - 동작</vt:lpstr>
      <vt:lpstr>메인 화면</vt:lpstr>
      <vt:lpstr>게임 화면 – UI 요소</vt:lpstr>
      <vt:lpstr>게임 화면 – UI 예시</vt:lpstr>
      <vt:lpstr>대기실 화면(스테이지 종료)</vt:lpstr>
      <vt:lpstr>대기실 화면(스테이지 종료시)</vt:lpstr>
      <vt:lpstr>역할 분담</vt:lpstr>
      <vt:lpstr>개발 일정</vt:lpstr>
      <vt:lpstr>개발 일정</vt:lpstr>
      <vt:lpstr>참고 문헌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종합설계기획(무제_)</dc:title>
  <dc:creator>윤도균</dc:creator>
  <cp:lastModifiedBy>지혜성</cp:lastModifiedBy>
  <cp:revision>112</cp:revision>
  <dcterms:modified xsi:type="dcterms:W3CDTF">2017-12-25T14:48:59Z</dcterms:modified>
</cp:coreProperties>
</file>